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162"/>
  </p:notesMasterIdLst>
  <p:sldIdLst>
    <p:sldId id="257" r:id="rId3"/>
    <p:sldId id="610" r:id="rId4"/>
    <p:sldId id="611" r:id="rId5"/>
    <p:sldId id="612" r:id="rId6"/>
    <p:sldId id="613" r:id="rId7"/>
    <p:sldId id="614" r:id="rId8"/>
    <p:sldId id="615" r:id="rId9"/>
    <p:sldId id="573" r:id="rId10"/>
    <p:sldId id="572" r:id="rId11"/>
    <p:sldId id="616" r:id="rId12"/>
    <p:sldId id="617" r:id="rId13"/>
    <p:sldId id="618" r:id="rId14"/>
    <p:sldId id="619" r:id="rId15"/>
    <p:sldId id="620" r:id="rId16"/>
    <p:sldId id="621" r:id="rId17"/>
    <p:sldId id="576" r:id="rId18"/>
    <p:sldId id="577" r:id="rId19"/>
    <p:sldId id="578" r:id="rId20"/>
    <p:sldId id="579" r:id="rId21"/>
    <p:sldId id="604" r:id="rId22"/>
    <p:sldId id="605" r:id="rId23"/>
    <p:sldId id="606" r:id="rId24"/>
    <p:sldId id="607" r:id="rId25"/>
    <p:sldId id="608" r:id="rId26"/>
    <p:sldId id="609" r:id="rId27"/>
    <p:sldId id="580" r:id="rId28"/>
    <p:sldId id="581" r:id="rId29"/>
    <p:sldId id="590" r:id="rId30"/>
    <p:sldId id="591" r:id="rId31"/>
    <p:sldId id="582" r:id="rId32"/>
    <p:sldId id="583" r:id="rId33"/>
    <p:sldId id="598" r:id="rId34"/>
    <p:sldId id="599" r:id="rId35"/>
    <p:sldId id="600" r:id="rId36"/>
    <p:sldId id="601" r:id="rId37"/>
    <p:sldId id="602" r:id="rId38"/>
    <p:sldId id="603" r:id="rId39"/>
    <p:sldId id="584" r:id="rId40"/>
    <p:sldId id="585" r:id="rId41"/>
    <p:sldId id="588" r:id="rId42"/>
    <p:sldId id="589" r:id="rId43"/>
    <p:sldId id="586" r:id="rId44"/>
    <p:sldId id="587" r:id="rId45"/>
    <p:sldId id="592" r:id="rId46"/>
    <p:sldId id="593" r:id="rId47"/>
    <p:sldId id="594" r:id="rId48"/>
    <p:sldId id="595" r:id="rId49"/>
    <p:sldId id="596" r:id="rId50"/>
    <p:sldId id="597" r:id="rId51"/>
    <p:sldId id="475" r:id="rId52"/>
    <p:sldId id="547" r:id="rId53"/>
    <p:sldId id="548" r:id="rId54"/>
    <p:sldId id="549" r:id="rId55"/>
    <p:sldId id="550" r:id="rId56"/>
    <p:sldId id="553" r:id="rId57"/>
    <p:sldId id="554" r:id="rId58"/>
    <p:sldId id="570" r:id="rId59"/>
    <p:sldId id="571" r:id="rId60"/>
    <p:sldId id="555" r:id="rId61"/>
    <p:sldId id="556" r:id="rId62"/>
    <p:sldId id="560" r:id="rId63"/>
    <p:sldId id="563" r:id="rId64"/>
    <p:sldId id="561" r:id="rId65"/>
    <p:sldId id="562" r:id="rId66"/>
    <p:sldId id="551" r:id="rId67"/>
    <p:sldId id="552" r:id="rId68"/>
    <p:sldId id="566" r:id="rId69"/>
    <p:sldId id="567" r:id="rId70"/>
    <p:sldId id="568" r:id="rId71"/>
    <p:sldId id="569" r:id="rId72"/>
    <p:sldId id="564" r:id="rId73"/>
    <p:sldId id="565" r:id="rId74"/>
    <p:sldId id="531" r:id="rId75"/>
    <p:sldId id="532" r:id="rId76"/>
    <p:sldId id="530" r:id="rId77"/>
    <p:sldId id="529" r:id="rId78"/>
    <p:sldId id="514" r:id="rId79"/>
    <p:sldId id="528" r:id="rId80"/>
    <p:sldId id="525" r:id="rId81"/>
    <p:sldId id="526" r:id="rId82"/>
    <p:sldId id="534" r:id="rId83"/>
    <p:sldId id="533" r:id="rId84"/>
    <p:sldId id="535" r:id="rId85"/>
    <p:sldId id="536" r:id="rId86"/>
    <p:sldId id="537" r:id="rId87"/>
    <p:sldId id="538" r:id="rId88"/>
    <p:sldId id="544" r:id="rId89"/>
    <p:sldId id="540" r:id="rId90"/>
    <p:sldId id="539" r:id="rId91"/>
    <p:sldId id="545" r:id="rId92"/>
    <p:sldId id="546" r:id="rId93"/>
    <p:sldId id="541" r:id="rId94"/>
    <p:sldId id="542" r:id="rId95"/>
    <p:sldId id="505" r:id="rId96"/>
    <p:sldId id="506" r:id="rId97"/>
    <p:sldId id="507" r:id="rId98"/>
    <p:sldId id="508" r:id="rId99"/>
    <p:sldId id="509" r:id="rId100"/>
    <p:sldId id="510" r:id="rId101"/>
    <p:sldId id="511" r:id="rId102"/>
    <p:sldId id="512" r:id="rId103"/>
    <p:sldId id="513" r:id="rId104"/>
    <p:sldId id="515" r:id="rId105"/>
    <p:sldId id="517" r:id="rId106"/>
    <p:sldId id="518" r:id="rId107"/>
    <p:sldId id="520" r:id="rId108"/>
    <p:sldId id="521" r:id="rId109"/>
    <p:sldId id="524" r:id="rId110"/>
    <p:sldId id="516" r:id="rId111"/>
    <p:sldId id="519" r:id="rId112"/>
    <p:sldId id="522" r:id="rId113"/>
    <p:sldId id="502" r:id="rId114"/>
    <p:sldId id="495" r:id="rId115"/>
    <p:sldId id="498" r:id="rId116"/>
    <p:sldId id="499" r:id="rId117"/>
    <p:sldId id="500" r:id="rId118"/>
    <p:sldId id="501" r:id="rId119"/>
    <p:sldId id="473" r:id="rId120"/>
    <p:sldId id="476" r:id="rId121"/>
    <p:sldId id="477" r:id="rId122"/>
    <p:sldId id="488" r:id="rId123"/>
    <p:sldId id="478" r:id="rId124"/>
    <p:sldId id="480" r:id="rId125"/>
    <p:sldId id="479" r:id="rId126"/>
    <p:sldId id="489" r:id="rId127"/>
    <p:sldId id="493" r:id="rId128"/>
    <p:sldId id="490" r:id="rId129"/>
    <p:sldId id="492" r:id="rId130"/>
    <p:sldId id="481" r:id="rId131"/>
    <p:sldId id="494" r:id="rId132"/>
    <p:sldId id="482" r:id="rId133"/>
    <p:sldId id="483" r:id="rId134"/>
    <p:sldId id="491" r:id="rId135"/>
    <p:sldId id="484" r:id="rId136"/>
    <p:sldId id="485" r:id="rId137"/>
    <p:sldId id="486" r:id="rId138"/>
    <p:sldId id="487" r:id="rId139"/>
    <p:sldId id="474" r:id="rId140"/>
    <p:sldId id="472" r:id="rId141"/>
    <p:sldId id="464" r:id="rId142"/>
    <p:sldId id="463" r:id="rId143"/>
    <p:sldId id="458" r:id="rId144"/>
    <p:sldId id="455" r:id="rId145"/>
    <p:sldId id="459" r:id="rId146"/>
    <p:sldId id="457" r:id="rId147"/>
    <p:sldId id="456" r:id="rId148"/>
    <p:sldId id="460" r:id="rId149"/>
    <p:sldId id="461" r:id="rId150"/>
    <p:sldId id="462" r:id="rId151"/>
    <p:sldId id="449" r:id="rId152"/>
    <p:sldId id="450" r:id="rId153"/>
    <p:sldId id="451" r:id="rId154"/>
    <p:sldId id="453" r:id="rId155"/>
    <p:sldId id="454" r:id="rId156"/>
    <p:sldId id="447" r:id="rId157"/>
    <p:sldId id="448" r:id="rId158"/>
    <p:sldId id="452" r:id="rId159"/>
    <p:sldId id="497" r:id="rId160"/>
    <p:sldId id="271" r:id="rId1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1002" dt="2024-04-26T02:19:05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microsoft.com/office/2016/11/relationships/changesInfo" Target="changesInfos/changesInfo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presProps" Target="pres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theme" Target="theme/theme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4-26T02:19:05.742" v="5013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4-09T20:44:30.525" v="4248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20:08:02.456" v="4216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20:06:21.458" v="4212" actId="14826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20:06:33.221" v="4213" actId="14826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20:06:46.278" v="4214" actId="14826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20:08:02.456" v="4216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2T20:09:23.952" v="4224" actId="14826"/>
        <pc:sldMkLst>
          <pc:docMk/>
          <pc:sldMk cId="3705052120" sldId="567"/>
        </pc:sldMkLst>
        <pc:picChg chg="add mod">
          <ac:chgData name="Jha, Aryan Ritwajeet" userId="2aad577e-539b-449b-83a6-8d411f484b4d" providerId="ADAL" clId="{5C3DE4FC-7C02-45E8-A4E9-90D9E5AB7963}" dt="2024-04-02T20:08:40.326" v="4220" actId="14826"/>
          <ac:picMkLst>
            <pc:docMk/>
            <pc:sldMk cId="3705052120" sldId="567"/>
            <ac:picMk id="3" creationId="{3E80C16C-15E8-4F0A-C9DB-C387DD8DFE8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02T20:09:05.132" v="4222" actId="14826"/>
          <ac:picMkLst>
            <pc:docMk/>
            <pc:sldMk cId="3705052120" sldId="567"/>
            <ac:picMk id="5" creationId="{8176D6DA-8329-F8D9-4BB0-3DA8A611FEE8}"/>
          </ac:picMkLst>
        </pc:picChg>
        <pc:picChg chg="add mod">
          <ac:chgData name="Jha, Aryan Ritwajeet" userId="2aad577e-539b-449b-83a6-8d411f484b4d" providerId="ADAL" clId="{5C3DE4FC-7C02-45E8-A4E9-90D9E5AB7963}" dt="2024-04-02T20:09:16.081" v="4223" actId="14826"/>
          <ac:picMkLst>
            <pc:docMk/>
            <pc:sldMk cId="3705052120" sldId="567"/>
            <ac:picMk id="8" creationId="{F4812646-16C6-4E6A-A30C-42C8E367FE5E}"/>
          </ac:picMkLst>
        </pc:picChg>
        <pc:picChg chg="add mod">
          <ac:chgData name="Jha, Aryan Ritwajeet" userId="2aad577e-539b-449b-83a6-8d411f484b4d" providerId="ADAL" clId="{5C3DE4FC-7C02-45E8-A4E9-90D9E5AB7963}" dt="2024-04-02T20:09:23.952" v="4224" actId="14826"/>
          <ac:picMkLst>
            <pc:docMk/>
            <pc:sldMk cId="3705052120" sldId="567"/>
            <ac:picMk id="9" creationId="{A4DC2C11-43F8-AC53-E18F-9337FFAD8FB5}"/>
          </ac:picMkLst>
        </pc:picChg>
        <pc:picChg chg="add mod">
          <ac:chgData name="Jha, Aryan Ritwajeet" userId="2aad577e-539b-449b-83a6-8d411f484b4d" providerId="ADAL" clId="{5C3DE4FC-7C02-45E8-A4E9-90D9E5AB7963}" dt="2024-04-02T20:08:50.234" v="4221" actId="14826"/>
          <ac:picMkLst>
            <pc:docMk/>
            <pc:sldMk cId="3705052120" sldId="567"/>
            <ac:picMk id="10" creationId="{52DC891C-A6E9-908D-D25A-406988F11A35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4" creationId="{BCDBC9EA-82A2-1BC2-DA40-CF1B9EE8BB82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3T00:29:22.439" v="4246"/>
        <pc:sldMkLst>
          <pc:docMk/>
          <pc:sldMk cId="683004377" sldId="570"/>
        </pc:sldMkLst>
        <pc:spChg chg="mod">
          <ac:chgData name="Jha, Aryan Ritwajeet" userId="2aad577e-539b-449b-83a6-8d411f484b4d" providerId="ADAL" clId="{5C3DE4FC-7C02-45E8-A4E9-90D9E5AB7963}" dt="2024-04-03T00:26:23.744" v="4225" actId="20577"/>
          <ac:spMkLst>
            <pc:docMk/>
            <pc:sldMk cId="683004377" sldId="57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2" creationId="{17DC5A1E-915B-C53E-2002-88030676C7D9}"/>
          </ac:spMkLst>
        </pc:spChg>
      </pc:sldChg>
      <pc:sldChg chg="addSp modSp mod">
        <pc:chgData name="Jha, Aryan Ritwajeet" userId="2aad577e-539b-449b-83a6-8d411f484b4d" providerId="ADAL" clId="{5C3DE4FC-7C02-45E8-A4E9-90D9E5AB7963}" dt="2024-04-03T00:28:52.751" v="4244"/>
        <pc:sldMkLst>
          <pc:docMk/>
          <pc:sldMk cId="1667545608" sldId="571"/>
        </pc:sldMkLst>
        <pc:spChg chg="mod">
          <ac:chgData name="Jha, Aryan Ritwajeet" userId="2aad577e-539b-449b-83a6-8d411f484b4d" providerId="ADAL" clId="{5C3DE4FC-7C02-45E8-A4E9-90D9E5AB7963}" dt="2024-04-03T00:26:27.369" v="4226" actId="20577"/>
          <ac:spMkLst>
            <pc:docMk/>
            <pc:sldMk cId="1667545608" sldId="571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3T00:28:40.994" v="4241"/>
          <ac:spMkLst>
            <pc:docMk/>
            <pc:sldMk cId="1667545608" sldId="571"/>
            <ac:spMk id="4" creationId="{AF4D3BEF-ADEE-B67D-00AC-DB1E5EDF6CE6}"/>
          </ac:spMkLst>
        </pc:spChg>
        <pc:spChg chg="mod">
          <ac:chgData name="Jha, Aryan Ritwajeet" userId="2aad577e-539b-449b-83a6-8d411f484b4d" providerId="ADAL" clId="{5C3DE4FC-7C02-45E8-A4E9-90D9E5AB7963}" dt="2024-04-03T00:28:19.969" v="4240"/>
          <ac:spMkLst>
            <pc:docMk/>
            <pc:sldMk cId="1667545608" sldId="57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3T00:28:52.751" v="4244"/>
          <ac:spMkLst>
            <pc:docMk/>
            <pc:sldMk cId="1667545608" sldId="57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3T00:27:03.778" v="4229" actId="14826"/>
          <ac:picMkLst>
            <pc:docMk/>
            <pc:sldMk cId="1667545608" sldId="57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3T00:26:56.204" v="4228" actId="14826"/>
          <ac:picMkLst>
            <pc:docMk/>
            <pc:sldMk cId="1667545608" sldId="57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3T00:26:41.672" v="4227" actId="14826"/>
          <ac:picMkLst>
            <pc:docMk/>
            <pc:sldMk cId="1667545608" sldId="57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3T00:27:53.064" v="4231"/>
          <ac:picMkLst>
            <pc:docMk/>
            <pc:sldMk cId="1667545608" sldId="571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9T20:53:44.510" v="4266"/>
        <pc:sldMkLst>
          <pc:docMk/>
          <pc:sldMk cId="2815715894" sldId="572"/>
        </pc:sldMkLst>
        <pc:spChg chg="mod">
          <ac:chgData name="Jha, Aryan Ritwajeet" userId="2aad577e-539b-449b-83a6-8d411f484b4d" providerId="ADAL" clId="{5C3DE4FC-7C02-45E8-A4E9-90D9E5AB7963}" dt="2024-04-09T20:48:20.537" v="4260" actId="21"/>
          <ac:spMkLst>
            <pc:docMk/>
            <pc:sldMk cId="2815715894" sldId="57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45:55.474" v="4252" actId="14826"/>
          <ac:picMkLst>
            <pc:docMk/>
            <pc:sldMk cId="2815715894" sldId="57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9T20:46:45.267" v="4256" actId="1076"/>
          <ac:picMkLst>
            <pc:docMk/>
            <pc:sldMk cId="2815715894" sldId="57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9T20:53:44.510" v="4266"/>
          <ac:picMkLst>
            <pc:docMk/>
            <pc:sldMk cId="2815715894" sldId="57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9T20:45:30.591" v="4251" actId="14826"/>
          <ac:picMkLst>
            <pc:docMk/>
            <pc:sldMk cId="2815715894" sldId="572"/>
            <ac:picMk id="1025" creationId="{72C46A71-CE7B-DD02-FCCC-D5CEE7DDE731}"/>
          </ac:picMkLst>
        </pc:picChg>
      </pc:sldChg>
      <pc:sldChg chg="modSp add mod ord">
        <pc:chgData name="Jha, Aryan Ritwajeet" userId="2aad577e-539b-449b-83a6-8d411f484b4d" providerId="ADAL" clId="{5C3DE4FC-7C02-45E8-A4E9-90D9E5AB7963}" dt="2024-04-10T00:35:57.930" v="4277"/>
        <pc:sldMkLst>
          <pc:docMk/>
          <pc:sldMk cId="2641965607" sldId="573"/>
        </pc:sldMkLst>
        <pc:spChg chg="mod">
          <ac:chgData name="Jha, Aryan Ritwajeet" userId="2aad577e-539b-449b-83a6-8d411f484b4d" providerId="ADAL" clId="{5C3DE4FC-7C02-45E8-A4E9-90D9E5AB7963}" dt="2024-04-09T20:48:24.265" v="4261"/>
          <ac:spMkLst>
            <pc:docMk/>
            <pc:sldMk cId="2641965607" sldId="57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52:34.707" v="4264" actId="14826"/>
          <ac:picMkLst>
            <pc:docMk/>
            <pc:sldMk cId="2641965607" sldId="573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9T20:55:52.929" v="4276" actId="1076"/>
          <ac:picMkLst>
            <pc:docMk/>
            <pc:sldMk cId="2641965607" sldId="573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9T20:54:24.527" v="4274" actId="1076"/>
          <ac:picMkLst>
            <pc:docMk/>
            <pc:sldMk cId="2641965607" sldId="573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0:35:57.930" v="4277"/>
          <ac:picMkLst>
            <pc:docMk/>
            <pc:sldMk cId="2641965607" sldId="573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364194988" sldId="574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364194988" sldId="574"/>
            <ac:spMk id="16" creationId="{70155189-D96C-4527-B0EC-654B946BE615}"/>
          </ac:spMkLst>
        </pc:spChg>
        <pc:picChg chg="add">
          <ac:chgData name="Jha, Aryan Ritwajeet" userId="2aad577e-539b-449b-83a6-8d411f484b4d" providerId="ADAL" clId="{5C3DE4FC-7C02-45E8-A4E9-90D9E5AB7963}" dt="2024-04-10T00:40:12.814" v="4287"/>
          <ac:picMkLst>
            <pc:docMk/>
            <pc:sldMk cId="364194988" sldId="574"/>
            <ac:picMk id="1025" creationId="{2B176776-5FD9-3610-5548-21202EBF17CB}"/>
          </ac:picMkLst>
        </pc:picChg>
      </pc:sldChg>
      <pc:sldChg chg="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2554117225" sldId="575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2554117225" sldId="575"/>
            <ac:spMk id="14" creationId="{70155189-D96C-4527-B0EC-654B946BE615}"/>
          </ac:spMkLst>
        </pc:spChg>
      </pc:sldChg>
      <pc:sldChg chg="modSp add mod">
        <pc:chgData name="Jha, Aryan Ritwajeet" userId="2aad577e-539b-449b-83a6-8d411f484b4d" providerId="ADAL" clId="{5C3DE4FC-7C02-45E8-A4E9-90D9E5AB7963}" dt="2024-04-10T00:44:05.687" v="4309"/>
        <pc:sldMkLst>
          <pc:docMk/>
          <pc:sldMk cId="4105348622" sldId="576"/>
        </pc:sldMkLst>
        <pc:picChg chg="mod">
          <ac:chgData name="Jha, Aryan Ritwajeet" userId="2aad577e-539b-449b-83a6-8d411f484b4d" providerId="ADAL" clId="{5C3DE4FC-7C02-45E8-A4E9-90D9E5AB7963}" dt="2024-04-10T00:42:37.044" v="4298" actId="14826"/>
          <ac:picMkLst>
            <pc:docMk/>
            <pc:sldMk cId="4105348622" sldId="57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0:43:11.832" v="4307" actId="1076"/>
          <ac:picMkLst>
            <pc:docMk/>
            <pc:sldMk cId="4105348622" sldId="57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0:44:05.687" v="4309"/>
          <ac:picMkLst>
            <pc:docMk/>
            <pc:sldMk cId="4105348622" sldId="57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0:39:58.904" v="4286" actId="14826"/>
          <ac:picMkLst>
            <pc:docMk/>
            <pc:sldMk cId="4105348622" sldId="576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4-10T01:04:55.591" v="4318"/>
        <pc:sldMkLst>
          <pc:docMk/>
          <pc:sldMk cId="3135027592" sldId="577"/>
        </pc:sldMkLst>
        <pc:picChg chg="mod">
          <ac:chgData name="Jha, Aryan Ritwajeet" userId="2aad577e-539b-449b-83a6-8d411f484b4d" providerId="ADAL" clId="{5C3DE4FC-7C02-45E8-A4E9-90D9E5AB7963}" dt="2024-04-10T01:04:17.770" v="4316" actId="14826"/>
          <ac:picMkLst>
            <pc:docMk/>
            <pc:sldMk cId="3135027592" sldId="57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1:02:30.979" v="4310" actId="14826"/>
          <ac:picMkLst>
            <pc:docMk/>
            <pc:sldMk cId="3135027592" sldId="57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1:02:53.618" v="4314" actId="1076"/>
          <ac:picMkLst>
            <pc:docMk/>
            <pc:sldMk cId="3135027592" sldId="57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1:04:55.591" v="4318"/>
          <ac:picMkLst>
            <pc:docMk/>
            <pc:sldMk cId="3135027592" sldId="577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4:56.153" v="4799"/>
        <pc:sldMkLst>
          <pc:docMk/>
          <pc:sldMk cId="3220396574" sldId="578"/>
        </pc:sldMkLst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4" creationId="{74C389EB-B996-D275-2203-DE469BF59D35}"/>
          </ac:picMkLst>
        </pc:picChg>
        <pc:picChg chg="mod">
          <ac:chgData name="Jha, Aryan Ritwajeet" userId="2aad577e-539b-449b-83a6-8d411f484b4d" providerId="ADAL" clId="{5C3DE4FC-7C02-45E8-A4E9-90D9E5AB7963}" dt="2024-04-16T02:13:37.440" v="4772" actId="14826"/>
          <ac:picMkLst>
            <pc:docMk/>
            <pc:sldMk cId="3220396574" sldId="578"/>
            <ac:picMk id="5" creationId="{73878FAB-0767-50BB-5EFC-0395AAF74543}"/>
          </ac:picMkLst>
        </pc:picChg>
        <pc:picChg chg="add del mod">
          <ac:chgData name="Jha, Aryan Ritwajeet" userId="2aad577e-539b-449b-83a6-8d411f484b4d" providerId="ADAL" clId="{5C3DE4FC-7C02-45E8-A4E9-90D9E5AB7963}" dt="2024-04-16T02:14:56.153" v="4799"/>
          <ac:picMkLst>
            <pc:docMk/>
            <pc:sldMk cId="3220396574" sldId="578"/>
            <ac:picMk id="6" creationId="{873E572C-C536-192F-7FD8-9E71E464C86F}"/>
          </ac:picMkLst>
        </pc:picChg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7" creationId="{E5B5C041-E23A-61F2-8C14-42A7C58433E1}"/>
          </ac:picMkLst>
        </pc:picChg>
        <pc:picChg chg="mod">
          <ac:chgData name="Jha, Aryan Ritwajeet" userId="2aad577e-539b-449b-83a6-8d411f484b4d" providerId="ADAL" clId="{5C3DE4FC-7C02-45E8-A4E9-90D9E5AB7963}" dt="2024-04-16T02:13:37.841" v="4773" actId="14826"/>
          <ac:picMkLst>
            <pc:docMk/>
            <pc:sldMk cId="3220396574" sldId="57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2:13:37.001" v="4771" actId="14826"/>
          <ac:picMkLst>
            <pc:docMk/>
            <pc:sldMk cId="3220396574" sldId="57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5:19.885" v="4808" actId="14826"/>
        <pc:sldMkLst>
          <pc:docMk/>
          <pc:sldMk cId="3116616448" sldId="579"/>
        </pc:sldMkLst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4" creationId="{5AE7B829-9CD8-58B6-0C78-9462AF3365F1}"/>
          </ac:spMkLst>
        </pc:spChg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6" creationId="{13FFC6B1-A230-062F-A78E-F3521B39D808}"/>
          </ac:spMkLst>
        </pc:sp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4" creationId="{B56AAB2C-4F3A-0B30-37C2-6AD89BB701DC}"/>
          </ac:picMkLst>
        </pc:picChg>
        <pc:picChg chg="mod">
          <ac:chgData name="Jha, Aryan Ritwajeet" userId="2aad577e-539b-449b-83a6-8d411f484b4d" providerId="ADAL" clId="{5C3DE4FC-7C02-45E8-A4E9-90D9E5AB7963}" dt="2024-04-16T02:14:56.680" v="4800" actId="14826"/>
          <ac:picMkLst>
            <pc:docMk/>
            <pc:sldMk cId="3116616448" sldId="579"/>
            <ac:picMk id="5" creationId="{1D9E4C2B-7C5D-9D6D-3F63-CA59B25A26C5}"/>
          </ac:picMkLst>
        </pc:pic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6" creationId="{C72F6D6B-408E-C71B-89E6-11D17AF1A2D0}"/>
          </ac:picMkLst>
        </pc:picChg>
        <pc:picChg chg="mod">
          <ac:chgData name="Jha, Aryan Ritwajeet" userId="2aad577e-539b-449b-83a6-8d411f484b4d" providerId="ADAL" clId="{5C3DE4FC-7C02-45E8-A4E9-90D9E5AB7963}" dt="2024-04-16T02:15:19.885" v="4808" actId="14826"/>
          <ac:picMkLst>
            <pc:docMk/>
            <pc:sldMk cId="3116616448" sldId="579"/>
            <ac:picMk id="7" creationId="{D59388F5-1F59-B24A-8B2C-8CFB43447E77}"/>
          </ac:picMkLst>
        </pc:picChg>
        <pc:picChg chg="add del mod">
          <ac:chgData name="Jha, Aryan Ritwajeet" userId="2aad577e-539b-449b-83a6-8d411f484b4d" providerId="ADAL" clId="{5C3DE4FC-7C02-45E8-A4E9-90D9E5AB7963}" dt="2024-04-16T02:14:55.045" v="4797"/>
          <ac:picMkLst>
            <pc:docMk/>
            <pc:sldMk cId="3116616448" sldId="579"/>
            <ac:picMk id="8" creationId="{FC66606D-6468-FD62-2F4E-D15881279CCC}"/>
          </ac:picMkLst>
        </pc:picChg>
        <pc:picChg chg="mod">
          <ac:chgData name="Jha, Aryan Ritwajeet" userId="2aad577e-539b-449b-83a6-8d411f484b4d" providerId="ADAL" clId="{5C3DE4FC-7C02-45E8-A4E9-90D9E5AB7963}" dt="2024-04-16T02:14:57.250" v="4801" actId="14826"/>
          <ac:picMkLst>
            <pc:docMk/>
            <pc:sldMk cId="3116616448" sldId="579"/>
            <ac:picMk id="9" creationId="{91D6F17C-5F67-11EF-789D-F84416C6DC15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1630355672" sldId="580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2575697734" sldId="580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3484462046" sldId="580"/>
        </pc:sldMkLst>
        <pc:spChg chg="mod">
          <ac:chgData name="Jha, Aryan Ritwajeet" userId="2aad577e-539b-449b-83a6-8d411f484b4d" providerId="ADAL" clId="{5C3DE4FC-7C02-45E8-A4E9-90D9E5AB7963}" dt="2024-04-10T08:45:42.226" v="4434" actId="20577"/>
          <ac:spMkLst>
            <pc:docMk/>
            <pc:sldMk cId="3484462046" sldId="580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4" creationId="{FC7F78B7-CF85-22A7-64CC-5698784EBF20}"/>
          </ac:spMkLst>
        </pc:spChg>
        <pc:spChg chg="mod">
          <ac:chgData name="Jha, Aryan Ritwajeet" userId="2aad577e-539b-449b-83a6-8d411f484b4d" providerId="ADAL" clId="{5C3DE4FC-7C02-45E8-A4E9-90D9E5AB7963}" dt="2024-04-10T02:27:20.377" v="4319"/>
          <ac:spMkLst>
            <pc:docMk/>
            <pc:sldMk cId="3484462046" sldId="58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4-10T08:51:54.545" v="4448" actId="14100"/>
          <ac:spMkLst>
            <pc:docMk/>
            <pc:sldMk cId="3484462046" sldId="580"/>
            <ac:spMk id="7" creationId="{980E8A88-6B75-9DD4-1662-64FF3BA26697}"/>
          </ac:spMkLst>
        </pc:spChg>
        <pc:spChg chg="add mod">
          <ac:chgData name="Jha, Aryan Ritwajeet" userId="2aad577e-539b-449b-83a6-8d411f484b4d" providerId="ADAL" clId="{5C3DE4FC-7C02-45E8-A4E9-90D9E5AB7963}" dt="2024-04-10T08:52:07.470" v="4451" actId="14100"/>
          <ac:spMkLst>
            <pc:docMk/>
            <pc:sldMk cId="3484462046" sldId="580"/>
            <ac:spMk id="9" creationId="{B53A9099-FA38-1717-108A-FC59A39D848B}"/>
          </ac:spMkLst>
        </pc:spChg>
        <pc:picChg chg="mod">
          <ac:chgData name="Jha, Aryan Ritwajeet" userId="2aad577e-539b-449b-83a6-8d411f484b4d" providerId="ADAL" clId="{5C3DE4FC-7C02-45E8-A4E9-90D9E5AB7963}" dt="2024-04-10T09:47:09.092" v="4495" actId="14826"/>
          <ac:picMkLst>
            <pc:docMk/>
            <pc:sldMk cId="3484462046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9:47:30.262" v="4496" actId="14826"/>
          <ac:picMkLst>
            <pc:docMk/>
            <pc:sldMk cId="3484462046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9:51:33.086" v="4529"/>
          <ac:picMkLst>
            <pc:docMk/>
            <pc:sldMk cId="3484462046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9:46:50.416" v="4494" actId="14826"/>
          <ac:picMkLst>
            <pc:docMk/>
            <pc:sldMk cId="3484462046" sldId="580"/>
            <ac:picMk id="1025" creationId="{72C46A71-CE7B-DD02-FCCC-D5CEE7DDE731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793773949" sldId="581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1467229190" sldId="581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943180867" sldId="581"/>
        </pc:sldMkLst>
        <pc:spChg chg="mod">
          <ac:chgData name="Jha, Aryan Ritwajeet" userId="2aad577e-539b-449b-83a6-8d411f484b4d" providerId="ADAL" clId="{5C3DE4FC-7C02-45E8-A4E9-90D9E5AB7963}" dt="2024-04-10T08:45:45.484" v="4435" actId="20577"/>
          <ac:spMkLst>
            <pc:docMk/>
            <pc:sldMk cId="1943180867" sldId="581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7" creationId="{2FD86786-8C93-E31E-B726-853F310F732D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9" creationId="{7A2F1D71-AFFC-0D52-24CA-FED320203FAF}"/>
          </ac:spMkLst>
        </pc:spChg>
        <pc:picChg chg="mod">
          <ac:chgData name="Jha, Aryan Ritwajeet" userId="2aad577e-539b-449b-83a6-8d411f484b4d" providerId="ADAL" clId="{5C3DE4FC-7C02-45E8-A4E9-90D9E5AB7963}" dt="2024-04-10T09:20:16.100" v="4462" actId="14826"/>
          <ac:picMkLst>
            <pc:docMk/>
            <pc:sldMk cId="1943180867" sldId="58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9:21:44.913" v="4464" actId="14826"/>
          <ac:picMkLst>
            <pc:docMk/>
            <pc:sldMk cId="1943180867" sldId="58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9:21:22.268" v="4463" actId="14826"/>
          <ac:picMkLst>
            <pc:docMk/>
            <pc:sldMk cId="1943180867" sldId="58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9:22:23.693" v="4466"/>
          <ac:picMkLst>
            <pc:docMk/>
            <pc:sldMk cId="1943180867" sldId="581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306813856" sldId="582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306813856" sldId="582"/>
            <ac:spMk id="16" creationId="{70155189-D96C-4527-B0EC-654B946BE615}"/>
          </ac:spMkLst>
        </pc:spChg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15535536" sldId="582"/>
        </pc:sldMkLst>
        <pc:spChg chg="mod">
          <ac:chgData name="Jha, Aryan Ritwajeet" userId="2aad577e-539b-449b-83a6-8d411f484b4d" providerId="ADAL" clId="{5C3DE4FC-7C02-45E8-A4E9-90D9E5AB7963}" dt="2024-04-10T08:45:57.934" v="4438" actId="20577"/>
          <ac:spMkLst>
            <pc:docMk/>
            <pc:sldMk cId="1115535536" sldId="582"/>
            <ac:spMk id="3" creationId="{A15B9096-4EF9-CB6A-F437-F03BE4F8233E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4" creationId="{4623D428-0354-F1DB-9887-10DCF2F392C5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6" creationId="{F332304F-1E82-F1C0-1CC9-0A5BCEE3CFB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7" creationId="{7DE9ED60-0970-EAF9-FBA3-5FAEFF15EA6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8" creationId="{96F70AE3-EA0F-91EE-0AF1-4506D75A7CC2}"/>
          </ac:spMkLst>
        </pc:spChg>
        <pc:picChg chg="mod">
          <ac:chgData name="Jha, Aryan Ritwajeet" userId="2aad577e-539b-449b-83a6-8d411f484b4d" providerId="ADAL" clId="{5C3DE4FC-7C02-45E8-A4E9-90D9E5AB7963}" dt="2024-04-10T09:46:07.402" v="4492" actId="14826"/>
          <ac:picMkLst>
            <pc:docMk/>
            <pc:sldMk cId="1115535536" sldId="58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9:45:51.350" v="4491" actId="14826"/>
          <ac:picMkLst>
            <pc:docMk/>
            <pc:sldMk cId="1115535536" sldId="58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9:46:23.673" v="4493" actId="14826"/>
          <ac:picMkLst>
            <pc:docMk/>
            <pc:sldMk cId="1115535536" sldId="582"/>
            <ac:picMk id="11" creationId="{C0F44540-3CFB-6349-FD07-2CB799A31784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2091727050" sldId="582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039617855" sldId="583"/>
        </pc:sldMkLst>
        <pc:spChg chg="mod">
          <ac:chgData name="Jha, Aryan Ritwajeet" userId="2aad577e-539b-449b-83a6-8d411f484b4d" providerId="ADAL" clId="{5C3DE4FC-7C02-45E8-A4E9-90D9E5AB7963}" dt="2024-04-10T08:46:01.451" v="4439" actId="20577"/>
          <ac:spMkLst>
            <pc:docMk/>
            <pc:sldMk cId="1039617855" sldId="583"/>
            <ac:spMk id="3" creationId="{F8FB7C34-952B-7965-6484-6C75EFFB94A5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4" creationId="{701CCF5D-6E8F-86A1-05F1-1CE7110F594C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6" creationId="{30C61B23-DFB1-B03D-3B79-192E3E971B30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8" creationId="{11632135-5995-00DE-3363-0898F7AF7C51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10" creationId="{64A3D7D0-7F24-41F6-E72A-80D48B21D763}"/>
          </ac:spMkLst>
        </pc:spChg>
        <pc:picChg chg="mod">
          <ac:chgData name="Jha, Aryan Ritwajeet" userId="2aad577e-539b-449b-83a6-8d411f484b4d" providerId="ADAL" clId="{5C3DE4FC-7C02-45E8-A4E9-90D9E5AB7963}" dt="2024-04-10T09:45:37.759" v="4490" actId="14826"/>
          <ac:picMkLst>
            <pc:docMk/>
            <pc:sldMk cId="1039617855" sldId="58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9:45:11.713" v="4488" actId="14826"/>
          <ac:picMkLst>
            <pc:docMk/>
            <pc:sldMk cId="1039617855" sldId="58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9:45:25.444" v="4489" actId="14826"/>
          <ac:picMkLst>
            <pc:docMk/>
            <pc:sldMk cId="1039617855" sldId="583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1470011906" sldId="583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1470011906" sldId="58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08.747" v="4587"/>
        <pc:sldMkLst>
          <pc:docMk/>
          <pc:sldMk cId="2321079310" sldId="583"/>
        </pc:sldMkLst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4" creationId="{FE12508E-6D34-691C-E8FA-AF2376D02261}"/>
          </ac:spMkLst>
        </pc:spChg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6" creationId="{E7AFB5EA-F528-A1AE-0C21-6F31A07182F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8" creationId="{11632135-5995-00DE-3363-0898F7AF7C5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10" creationId="{64A3D7D0-7F24-41F6-E72A-80D48B21D763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1" creationId="{04909560-90A9-5310-1129-42E008411310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2" creationId="{2A002E8C-F0A2-507C-32E5-0374E3C635B9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0T02:47:08.657" v="4405"/>
        <pc:sldMkLst>
          <pc:docMk/>
          <pc:sldMk cId="4103621190" sldId="584"/>
        </pc:sldMkLst>
        <pc:spChg chg="mod">
          <ac:chgData name="Jha, Aryan Ritwajeet" userId="2aad577e-539b-449b-83a6-8d411f484b4d" providerId="ADAL" clId="{5C3DE4FC-7C02-45E8-A4E9-90D9E5AB7963}" dt="2024-04-10T02:34:36.266" v="4350" actId="20577"/>
          <ac:spMkLst>
            <pc:docMk/>
            <pc:sldMk cId="4103621190" sldId="584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0T02:33:45.901" v="4340" actId="1076"/>
          <ac:spMkLst>
            <pc:docMk/>
            <pc:sldMk cId="4103621190" sldId="584"/>
            <ac:spMk id="7" creationId="{F4D23654-4174-BAC7-AEBD-B0E0DDFDD615}"/>
          </ac:spMkLst>
        </pc:spChg>
        <pc:spChg chg="add mod">
          <ac:chgData name="Jha, Aryan Ritwajeet" userId="2aad577e-539b-449b-83a6-8d411f484b4d" providerId="ADAL" clId="{5C3DE4FC-7C02-45E8-A4E9-90D9E5AB7963}" dt="2024-04-10T02:33:56.341" v="4342" actId="1076"/>
          <ac:spMkLst>
            <pc:docMk/>
            <pc:sldMk cId="4103621190" sldId="584"/>
            <ac:spMk id="9" creationId="{7AEBF85C-AA10-3426-4B05-F6E6A69B4966}"/>
          </ac:spMkLst>
        </pc:spChg>
        <pc:picChg chg="mod">
          <ac:chgData name="Jha, Aryan Ritwajeet" userId="2aad577e-539b-449b-83a6-8d411f484b4d" providerId="ADAL" clId="{5C3DE4FC-7C02-45E8-A4E9-90D9E5AB7963}" dt="2024-04-10T02:46:59.335" v="4404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47:08.657" v="4405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45:26.681" v="4402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34:43.109" v="4351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37:09.173" v="4419"/>
        <pc:sldMkLst>
          <pc:docMk/>
          <pc:sldMk cId="2328715554" sldId="585"/>
        </pc:sldMkLst>
        <pc:spChg chg="mod">
          <ac:chgData name="Jha, Aryan Ritwajeet" userId="2aad577e-539b-449b-83a6-8d411f484b4d" providerId="ADAL" clId="{5C3DE4FC-7C02-45E8-A4E9-90D9E5AB7963}" dt="2024-04-10T02:34:29.437" v="4347" actId="20577"/>
          <ac:spMkLst>
            <pc:docMk/>
            <pc:sldMk cId="2328715554" sldId="58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7" creationId="{B99C0DC2-4EB6-2247-7A72-CD00EB532C06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9" creationId="{EAACCBB7-604A-C342-54DC-AD747E7C86AA}"/>
          </ac:spMkLst>
        </pc:spChg>
        <pc:picChg chg="mod">
          <ac:chgData name="Jha, Aryan Ritwajeet" userId="2aad577e-539b-449b-83a6-8d411f484b4d" providerId="ADAL" clId="{5C3DE4FC-7C02-45E8-A4E9-90D9E5AB7963}" dt="2024-04-10T08:33:45.800" v="4415" actId="14826"/>
          <ac:picMkLst>
            <pc:docMk/>
            <pc:sldMk cId="2328715554" sldId="58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8:34:10.838" v="4416" actId="14826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8:36:14.449" v="4417" actId="14826"/>
          <ac:picMkLst>
            <pc:docMk/>
            <pc:sldMk cId="2328715554" sldId="58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8:37:09.173" v="4419"/>
          <ac:picMkLst>
            <pc:docMk/>
            <pc:sldMk cId="2328715554" sldId="585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5:43.775" v="4356" actId="20577"/>
        <pc:sldMkLst>
          <pc:docMk/>
          <pc:sldMk cId="548188718" sldId="586"/>
        </pc:sldMkLst>
        <pc:spChg chg="mod">
          <ac:chgData name="Jha, Aryan Ritwajeet" userId="2aad577e-539b-449b-83a6-8d411f484b4d" providerId="ADAL" clId="{5C3DE4FC-7C02-45E8-A4E9-90D9E5AB7963}" dt="2024-04-10T02:35:43.775" v="4356" actId="20577"/>
          <ac:spMkLst>
            <pc:docMk/>
            <pc:sldMk cId="548188718" sldId="586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10T02:35:08.786" v="4353" actId="14826"/>
          <ac:picMkLst>
            <pc:docMk/>
            <pc:sldMk cId="548188718" sldId="58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35:16.251" v="4354" actId="14826"/>
          <ac:picMkLst>
            <pc:docMk/>
            <pc:sldMk cId="548188718" sldId="58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34:53.941" v="4352" actId="14826"/>
          <ac:picMkLst>
            <pc:docMk/>
            <pc:sldMk cId="548188718" sldId="586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6:10.329" v="4361" actId="14826"/>
        <pc:sldMkLst>
          <pc:docMk/>
          <pc:sldMk cId="2313094666" sldId="587"/>
        </pc:sldMkLst>
        <pc:spChg chg="mod">
          <ac:chgData name="Jha, Aryan Ritwajeet" userId="2aad577e-539b-449b-83a6-8d411f484b4d" providerId="ADAL" clId="{5C3DE4FC-7C02-45E8-A4E9-90D9E5AB7963}" dt="2024-04-10T02:35:46.816" v="4358" actId="20577"/>
          <ac:spMkLst>
            <pc:docMk/>
            <pc:sldMk cId="2313094666" sldId="587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10T02:35:57.746" v="4359" actId="14826"/>
          <ac:picMkLst>
            <pc:docMk/>
            <pc:sldMk cId="2313094666" sldId="58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36:10.329" v="4361" actId="14826"/>
          <ac:picMkLst>
            <pc:docMk/>
            <pc:sldMk cId="2313094666" sldId="58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36:04.639" v="4360" actId="14826"/>
          <ac:picMkLst>
            <pc:docMk/>
            <pc:sldMk cId="2313094666" sldId="587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42:08.022" v="4426" actId="14826"/>
        <pc:sldMkLst>
          <pc:docMk/>
          <pc:sldMk cId="2107856267" sldId="588"/>
        </pc:sldMkLst>
        <pc:spChg chg="mod">
          <ac:chgData name="Jha, Aryan Ritwajeet" userId="2aad577e-539b-449b-83a6-8d411f484b4d" providerId="ADAL" clId="{5C3DE4FC-7C02-45E8-A4E9-90D9E5AB7963}" dt="2024-04-10T02:50:28.596" v="4414" actId="20577"/>
          <ac:spMkLst>
            <pc:docMk/>
            <pc:sldMk cId="2107856267" sldId="58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2:45:25.998" v="4396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2:45:26.497" v="4397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08.022" v="4426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04.265" v="442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716185375" sldId="588"/>
        </pc:sldMkLst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21861911" sldId="589"/>
        </pc:sldMkLst>
      </pc:sldChg>
      <pc:sldChg chg="addSp delSp modSp add mod">
        <pc:chgData name="Jha, Aryan Ritwajeet" userId="2aad577e-539b-449b-83a6-8d411f484b4d" providerId="ADAL" clId="{5C3DE4FC-7C02-45E8-A4E9-90D9E5AB7963}" dt="2024-04-10T08:42:44.049" v="4430" actId="14826"/>
        <pc:sldMkLst>
          <pc:docMk/>
          <pc:sldMk cId="2722478021" sldId="589"/>
        </pc:sldMkLst>
        <pc:spChg chg="mod">
          <ac:chgData name="Jha, Aryan Ritwajeet" userId="2aad577e-539b-449b-83a6-8d411f484b4d" providerId="ADAL" clId="{5C3DE4FC-7C02-45E8-A4E9-90D9E5AB7963}" dt="2024-04-10T02:50:19.459" v="4411" actId="20577"/>
          <ac:spMkLst>
            <pc:docMk/>
            <pc:sldMk cId="2722478021" sldId="58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6" creationId="{F019725D-8188-C613-4C46-E9F6BAF2E328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8:38:49.317" v="4420" actId="14826"/>
          <ac:picMkLst>
            <pc:docMk/>
            <pc:sldMk cId="2722478021" sldId="5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0:41.815" v="4421" actId="14826"/>
          <ac:picMkLst>
            <pc:docMk/>
            <pc:sldMk cId="2722478021" sldId="5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44.049" v="4430" actId="14826"/>
          <ac:picMkLst>
            <pc:docMk/>
            <pc:sldMk cId="2722478021" sldId="5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27.240" v="4429" actId="14826"/>
          <ac:picMkLst>
            <pc:docMk/>
            <pc:sldMk cId="2722478021" sldId="58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631895902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84180365" sldId="590"/>
        </pc:sldMkLst>
        <pc:spChg chg="mod">
          <ac:chgData name="Jha, Aryan Ritwajeet" userId="2aad577e-539b-449b-83a6-8d411f484b4d" providerId="ADAL" clId="{5C3DE4FC-7C02-45E8-A4E9-90D9E5AB7963}" dt="2024-04-10T08:45:50.772" v="4436" actId="20577"/>
          <ac:spMkLst>
            <pc:docMk/>
            <pc:sldMk cId="1184180365" sldId="59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3" creationId="{7D069122-DC94-4E50-2A81-F472065F9A7C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5" creationId="{BAB89F49-C67E-F7CA-D774-353F222BFAB8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9:50:33.960" v="4527" actId="1076"/>
          <ac:spMkLst>
            <pc:docMk/>
            <pc:sldMk cId="1184180365" sldId="590"/>
            <ac:spMk id="6" creationId="{4DF0F4BD-1F27-7231-ABF8-4E52120A1830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9:48:21.766" v="4497" actId="14826"/>
          <ac:picMkLst>
            <pc:docMk/>
            <pc:sldMk cId="1184180365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9:48:55.019" v="4498" actId="14826"/>
          <ac:picMkLst>
            <pc:docMk/>
            <pc:sldMk cId="1184180365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49:24.279" v="4499" actId="14826"/>
          <ac:picMkLst>
            <pc:docMk/>
            <pc:sldMk cId="1184180365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50:16.346" v="4500" actId="14826"/>
          <ac:picMkLst>
            <pc:docMk/>
            <pc:sldMk cId="1184180365" sldId="590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115689603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2294447443" sldId="591"/>
        </pc:sldMkLst>
        <pc:spChg chg="mod">
          <ac:chgData name="Jha, Aryan Ritwajeet" userId="2aad577e-539b-449b-83a6-8d411f484b4d" providerId="ADAL" clId="{5C3DE4FC-7C02-45E8-A4E9-90D9E5AB7963}" dt="2024-04-10T08:45:54.337" v="4437" actId="20577"/>
          <ac:spMkLst>
            <pc:docMk/>
            <pc:sldMk cId="2294447443" sldId="59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3" creationId="{5FF7A1F4-5195-F51E-8BD2-4A5EFC84E69A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5" creationId="{09D112CE-EC75-8EEF-B7B7-A8043693DEC7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9:26:53.949" v="4485" actId="14826"/>
          <ac:picMkLst>
            <pc:docMk/>
            <pc:sldMk cId="2294447443" sldId="59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5C3DE4FC-7C02-45E8-A4E9-90D9E5AB7963}" dt="2024-04-10T09:26:55.356" v="4486" actId="21"/>
          <ac:picMkLst>
            <pc:docMk/>
            <pc:sldMk cId="2294447443" sldId="591"/>
            <ac:picMk id="7" creationId="{8149175B-3511-95BA-2925-CC44185B8179}"/>
          </ac:picMkLst>
        </pc:picChg>
        <pc:picChg chg="add del mod">
          <ac:chgData name="Jha, Aryan Ritwajeet" userId="2aad577e-539b-449b-83a6-8d411f484b4d" providerId="ADAL" clId="{5C3DE4FC-7C02-45E8-A4E9-90D9E5AB7963}" dt="2024-04-10T09:26:49.875" v="4484" actId="21"/>
          <ac:picMkLst>
            <pc:docMk/>
            <pc:sldMk cId="2294447443" sldId="591"/>
            <ac:picMk id="9" creationId="{9E14E60A-66F6-284A-BCBA-A81D0C932416}"/>
          </ac:picMkLst>
        </pc:picChg>
        <pc:picChg chg="add del mod">
          <ac:chgData name="Jha, Aryan Ritwajeet" userId="2aad577e-539b-449b-83a6-8d411f484b4d" providerId="ADAL" clId="{5C3DE4FC-7C02-45E8-A4E9-90D9E5AB7963}" dt="2024-04-10T09:26:39.474" v="4480" actId="21"/>
          <ac:picMkLst>
            <pc:docMk/>
            <pc:sldMk cId="2294447443" sldId="591"/>
            <ac:picMk id="11" creationId="{4BBF84D3-F9CB-A9B2-D1EC-710DBF752BC3}"/>
          </ac:picMkLst>
        </pc:picChg>
        <pc:picChg chg="add del mod">
          <ac:chgData name="Jha, Aryan Ritwajeet" userId="2aad577e-539b-449b-83a6-8d411f484b4d" providerId="ADAL" clId="{5C3DE4FC-7C02-45E8-A4E9-90D9E5AB7963}" dt="2024-04-10T09:26:45.249" v="4482" actId="21"/>
          <ac:picMkLst>
            <pc:docMk/>
            <pc:sldMk cId="2294447443" sldId="591"/>
            <ac:picMk id="13" creationId="{BC93D451-5114-F8ED-1035-38AECA9D75D4}"/>
          </ac:picMkLst>
        </pc:picChg>
        <pc:picChg chg="mod">
          <ac:chgData name="Jha, Aryan Ritwajeet" userId="2aad577e-539b-449b-83a6-8d411f484b4d" providerId="ADAL" clId="{5C3DE4FC-7C02-45E8-A4E9-90D9E5AB7963}" dt="2024-04-10T09:26:43.490" v="4481" actId="14826"/>
          <ac:picMkLst>
            <pc:docMk/>
            <pc:sldMk cId="2294447443" sldId="59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26:48.594" v="4483" actId="14826"/>
          <ac:picMkLst>
            <pc:docMk/>
            <pc:sldMk cId="2294447443" sldId="59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26:58.568" v="4487" actId="14826"/>
          <ac:picMkLst>
            <pc:docMk/>
            <pc:sldMk cId="2294447443" sldId="591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3322109979" sldId="591"/>
        </pc:sldMkLst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950826796" sldId="591"/>
        </pc:sldMkLst>
      </pc:sldChg>
      <pc:sldChg chg="modSp mod">
        <pc:chgData name="Jha, Aryan Ritwajeet" userId="2aad577e-539b-449b-83a6-8d411f484b4d" providerId="ADAL" clId="{5C3DE4FC-7C02-45E8-A4E9-90D9E5AB7963}" dt="2024-04-16T03:23:33.572" v="4878" actId="17032"/>
        <pc:sldMkLst>
          <pc:docMk/>
          <pc:sldMk cId="60107072" sldId="592"/>
        </pc:sldMkLst>
        <pc:spChg chg="mod">
          <ac:chgData name="Jha, Aryan Ritwajeet" userId="2aad577e-539b-449b-83a6-8d411f484b4d" providerId="ADAL" clId="{5C3DE4FC-7C02-45E8-A4E9-90D9E5AB7963}" dt="2024-04-16T03:23:30.176" v="4877" actId="17032"/>
          <ac:spMkLst>
            <pc:docMk/>
            <pc:sldMk cId="60107072" sldId="592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23:33.572" v="4878" actId="17032"/>
          <ac:spMkLst>
            <pc:docMk/>
            <pc:sldMk cId="60107072" sldId="592"/>
            <ac:spMk id="4" creationId="{FC7F78B7-CF85-22A7-64CC-5698784EBF20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6T03:35:03.179" v="4892" actId="1076"/>
        <pc:sldMkLst>
          <pc:docMk/>
          <pc:sldMk cId="1665532174" sldId="594"/>
        </pc:sldMkLst>
        <pc:picChg chg="add del mod">
          <ac:chgData name="Jha, Aryan Ritwajeet" userId="2aad577e-539b-449b-83a6-8d411f484b4d" providerId="ADAL" clId="{5C3DE4FC-7C02-45E8-A4E9-90D9E5AB7963}" dt="2024-04-16T03:35:03.179" v="4892" actId="1076"/>
          <ac:picMkLst>
            <pc:docMk/>
            <pc:sldMk cId="1665532174" sldId="594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5C3DE4FC-7C02-45E8-A4E9-90D9E5AB7963}" dt="2024-04-16T03:35:11.525" v="4893" actId="1076"/>
        <pc:sldMkLst>
          <pc:docMk/>
          <pc:sldMk cId="1559508840" sldId="595"/>
        </pc:sldMkLst>
        <pc:picChg chg="mod">
          <ac:chgData name="Jha, Aryan Ritwajeet" userId="2aad577e-539b-449b-83a6-8d411f484b4d" providerId="ADAL" clId="{5C3DE4FC-7C02-45E8-A4E9-90D9E5AB7963}" dt="2024-04-16T03:35:11.525" v="4893" actId="1076"/>
          <ac:picMkLst>
            <pc:docMk/>
            <pc:sldMk cId="1559508840" sldId="595"/>
            <ac:picMk id="4" creationId="{D0623DC4-1B52-EEED-FB53-144277D34015}"/>
          </ac:picMkLst>
        </pc:picChg>
      </pc:sldChg>
      <pc:sldChg chg="addSp modSp">
        <pc:chgData name="Jha, Aryan Ritwajeet" userId="2aad577e-539b-449b-83a6-8d411f484b4d" providerId="ADAL" clId="{5C3DE4FC-7C02-45E8-A4E9-90D9E5AB7963}" dt="2024-04-10T08:46:15.189" v="4442"/>
        <pc:sldMkLst>
          <pc:docMk/>
          <pc:sldMk cId="2918931731" sldId="596"/>
        </pc:sldMkLst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4" creationId="{FF1F3C54-D381-B4DE-7FCE-CAAAF2E894E5}"/>
          </ac:spMkLst>
        </pc:spChg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6" creationId="{33224285-9222-9493-7DC8-2C3AE6E98A71}"/>
          </ac:spMkLst>
        </pc:spChg>
      </pc:sldChg>
      <pc:sldChg chg="addSp modSp">
        <pc:chgData name="Jha, Aryan Ritwajeet" userId="2aad577e-539b-449b-83a6-8d411f484b4d" providerId="ADAL" clId="{5C3DE4FC-7C02-45E8-A4E9-90D9E5AB7963}" dt="2024-04-10T08:46:16.961" v="4443"/>
        <pc:sldMkLst>
          <pc:docMk/>
          <pc:sldMk cId="986639843" sldId="597"/>
        </pc:sldMkLst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4" creationId="{0DBE0140-F584-9857-472F-2D58470A27A8}"/>
          </ac:spMkLst>
        </pc:spChg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6" creationId="{94A2660C-EA53-4666-8C08-B79B9F32B897}"/>
          </ac:spMkLst>
        </pc:sp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114229988" sldId="598"/>
        </pc:sldMkLst>
        <pc:spChg chg="mod">
          <ac:chgData name="Jha, Aryan Ritwajeet" userId="2aad577e-539b-449b-83a6-8d411f484b4d" providerId="ADAL" clId="{5C3DE4FC-7C02-45E8-A4E9-90D9E5AB7963}" dt="2024-04-12T04:28:41.181" v="4539" actId="20577"/>
          <ac:spMkLst>
            <pc:docMk/>
            <pc:sldMk cId="114229988" sldId="598"/>
            <ac:spMk id="2" creationId="{5F171FBD-1BE3-C1E6-11AE-DA419538ED70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43422926" sldId="598"/>
        </pc:sldMkLst>
      </pc:sldChg>
      <pc:sldChg chg="addSp delSp modSp add mod">
        <pc:chgData name="Jha, Aryan Ritwajeet" userId="2aad577e-539b-449b-83a6-8d411f484b4d" providerId="ADAL" clId="{5C3DE4FC-7C02-45E8-A4E9-90D9E5AB7963}" dt="2024-04-12T04:38:32.234" v="4609"/>
        <pc:sldMkLst>
          <pc:docMk/>
          <pc:sldMk cId="3018658380" sldId="598"/>
        </pc:sldMkLst>
        <pc:spChg chg="mod">
          <ac:chgData name="Jha, Aryan Ritwajeet" userId="2aad577e-539b-449b-83a6-8d411f484b4d" providerId="ADAL" clId="{5C3DE4FC-7C02-45E8-A4E9-90D9E5AB7963}" dt="2024-04-12T04:29:30.320" v="4549" actId="20577"/>
          <ac:spMkLst>
            <pc:docMk/>
            <pc:sldMk cId="3018658380" sldId="59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7" creationId="{F0EF345C-1225-4066-A360-8BEDCBF901E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9" creationId="{7AFB7970-5BF5-0075-800E-8C7AB9905FB2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0" creationId="{E3E85CB5-AEE2-6C92-D4F2-6BCB87B17E78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1" creationId="{348F4E6A-24A6-0EF6-0B72-EBC2FA1E7555}"/>
          </ac:spMkLst>
        </pc:spChg>
        <pc:picChg chg="mod">
          <ac:chgData name="Jha, Aryan Ritwajeet" userId="2aad577e-539b-449b-83a6-8d411f484b4d" providerId="ADAL" clId="{5C3DE4FC-7C02-45E8-A4E9-90D9E5AB7963}" dt="2024-04-12T04:34:17.525" v="4595" actId="14826"/>
          <ac:picMkLst>
            <pc:docMk/>
            <pc:sldMk cId="3018658380" sldId="59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2T04:36:59.523" v="4607" actId="1366"/>
          <ac:picMkLst>
            <pc:docMk/>
            <pc:sldMk cId="3018658380" sldId="59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2T04:38:32.234" v="4609"/>
          <ac:picMkLst>
            <pc:docMk/>
            <pc:sldMk cId="3018658380" sldId="59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2T04:33:59.185" v="4594" actId="14826"/>
          <ac:picMkLst>
            <pc:docMk/>
            <pc:sldMk cId="3018658380" sldId="598"/>
            <ac:picMk id="1025" creationId="{72C46A71-CE7B-DD02-FCCC-D5CEE7DDE731}"/>
          </ac:picMkLst>
        </pc:pic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2535571093" sldId="599"/>
        </pc:sldMkLst>
        <pc:spChg chg="mod">
          <ac:chgData name="Jha, Aryan Ritwajeet" userId="2aad577e-539b-449b-83a6-8d411f484b4d" providerId="ADAL" clId="{5C3DE4FC-7C02-45E8-A4E9-90D9E5AB7963}" dt="2024-04-12T04:28:44.486" v="4540" actId="20577"/>
          <ac:spMkLst>
            <pc:docMk/>
            <pc:sldMk cId="2535571093" sldId="599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1:26.935" v="4577"/>
        <pc:sldMkLst>
          <pc:docMk/>
          <pc:sldMk cId="3178058219" sldId="599"/>
        </pc:sldMkLst>
        <pc:spChg chg="mod">
          <ac:chgData name="Jha, Aryan Ritwajeet" userId="2aad577e-539b-449b-83a6-8d411f484b4d" providerId="ADAL" clId="{5C3DE4FC-7C02-45E8-A4E9-90D9E5AB7963}" dt="2024-04-12T04:29:32.996" v="4550" actId="20577"/>
          <ac:spMkLst>
            <pc:docMk/>
            <pc:sldMk cId="3178058219" sldId="59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7" creationId="{176C72D7-3D2D-5435-AD4A-C7A83CCBEF2A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9" creationId="{E1E1D401-AFF9-FDCB-B1CF-FFDCD799C921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507122639" sldId="599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628097995" sldId="600"/>
        </pc:sldMkLst>
        <pc:spChg chg="mod">
          <ac:chgData name="Jha, Aryan Ritwajeet" userId="2aad577e-539b-449b-83a6-8d411f484b4d" providerId="ADAL" clId="{5C3DE4FC-7C02-45E8-A4E9-90D9E5AB7963}" dt="2024-04-12T04:28:48.345" v="4541" actId="20577"/>
          <ac:spMkLst>
            <pc:docMk/>
            <pc:sldMk cId="628097995" sldId="600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46:36.674" v="4636" actId="1076"/>
        <pc:sldMkLst>
          <pc:docMk/>
          <pc:sldMk cId="4230044130" sldId="600"/>
        </pc:sldMkLst>
        <pc:spChg chg="mod">
          <ac:chgData name="Jha, Aryan Ritwajeet" userId="2aad577e-539b-449b-83a6-8d411f484b4d" providerId="ADAL" clId="{5C3DE4FC-7C02-45E8-A4E9-90D9E5AB7963}" dt="2024-04-12T04:29:35.286" v="4551" actId="20577"/>
          <ac:spMkLst>
            <pc:docMk/>
            <pc:sldMk cId="4230044130" sldId="60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3" creationId="{FB938C0C-F29F-6B25-B8CE-6FE9A2EDCA62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5" creationId="{1DAE2BFE-7C9D-0957-F739-AB871646BBC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2T04:39:34.855" v="4610" actId="14826"/>
          <ac:picMkLst>
            <pc:docMk/>
            <pc:sldMk cId="4230044130" sldId="600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12T04:41:14.294" v="4621" actId="1076"/>
          <ac:picMkLst>
            <pc:docMk/>
            <pc:sldMk cId="4230044130" sldId="600"/>
            <ac:picMk id="9" creationId="{7FA7FDAF-7DE6-C894-B794-3638AD69C22B}"/>
          </ac:picMkLst>
        </pc:picChg>
        <pc:picChg chg="add mod">
          <ac:chgData name="Jha, Aryan Ritwajeet" userId="2aad577e-539b-449b-83a6-8d411f484b4d" providerId="ADAL" clId="{5C3DE4FC-7C02-45E8-A4E9-90D9E5AB7963}" dt="2024-04-12T04:46:11.489" v="4630" actId="1076"/>
          <ac:picMkLst>
            <pc:docMk/>
            <pc:sldMk cId="4230044130" sldId="600"/>
            <ac:picMk id="11" creationId="{3D911184-BFDF-633A-7617-C5FE51BCC293}"/>
          </ac:picMkLst>
        </pc:picChg>
        <pc:picChg chg="add mod">
          <ac:chgData name="Jha, Aryan Ritwajeet" userId="2aad577e-539b-449b-83a6-8d411f484b4d" providerId="ADAL" clId="{5C3DE4FC-7C02-45E8-A4E9-90D9E5AB7963}" dt="2024-04-12T04:46:36.674" v="4636" actId="1076"/>
          <ac:picMkLst>
            <pc:docMk/>
            <pc:sldMk cId="4230044130" sldId="600"/>
            <ac:picMk id="13" creationId="{01B68F3D-EA41-9364-D3DD-CFBBD4F51BEA}"/>
          </ac:picMkLst>
        </pc:picChg>
        <pc:picChg chg="mod">
          <ac:chgData name="Jha, Aryan Ritwajeet" userId="2aad577e-539b-449b-83a6-8d411f484b4d" providerId="ADAL" clId="{5C3DE4FC-7C02-45E8-A4E9-90D9E5AB7963}" dt="2024-04-12T04:40:23.495" v="4612" actId="14826"/>
          <ac:picMkLst>
            <pc:docMk/>
            <pc:sldMk cId="4230044130" sldId="60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2T04:40:32.180" v="4613" actId="14826"/>
          <ac:picMkLst>
            <pc:docMk/>
            <pc:sldMk cId="4230044130" sldId="60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2T04:40:45.721" v="4614" actId="14826"/>
          <ac:picMkLst>
            <pc:docMk/>
            <pc:sldMk cId="4230044130" sldId="600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254288521" sldId="600"/>
        </pc:sldMkLst>
      </pc:sldChg>
      <pc:sldChg chg="addSp delSp modSp add mod">
        <pc:chgData name="Jha, Aryan Ritwajeet" userId="2aad577e-539b-449b-83a6-8d411f484b4d" providerId="ADAL" clId="{5C3DE4FC-7C02-45E8-A4E9-90D9E5AB7963}" dt="2024-04-12T04:31:34.236" v="4581"/>
        <pc:sldMkLst>
          <pc:docMk/>
          <pc:sldMk cId="2602635179" sldId="601"/>
        </pc:sldMkLst>
        <pc:spChg chg="mod">
          <ac:chgData name="Jha, Aryan Ritwajeet" userId="2aad577e-539b-449b-83a6-8d411f484b4d" providerId="ADAL" clId="{5C3DE4FC-7C02-45E8-A4E9-90D9E5AB7963}" dt="2024-04-12T04:29:37.935" v="4552" actId="20577"/>
          <ac:spMkLst>
            <pc:docMk/>
            <pc:sldMk cId="2602635179" sldId="60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3" creationId="{22ED5788-9C23-9A21-C91C-8B237A623674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5" creationId="{513AF9F9-86AB-5AF2-F453-62A9C9595C43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7" creationId="{C1B10310-F5C5-2304-D0F5-77C63F30DF2F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014568684" sldId="601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3369468869" sldId="601"/>
        </pc:sldMkLst>
        <pc:spChg chg="mod">
          <ac:chgData name="Jha, Aryan Ritwajeet" userId="2aad577e-539b-449b-83a6-8d411f484b4d" providerId="ADAL" clId="{5C3DE4FC-7C02-45E8-A4E9-90D9E5AB7963}" dt="2024-04-12T04:28:51.191" v="4542" actId="20577"/>
          <ac:spMkLst>
            <pc:docMk/>
            <pc:sldMk cId="3369468869" sldId="601"/>
            <ac:spMk id="2" creationId="{5F171FBD-1BE3-C1E6-11AE-DA419538ED70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516438800" sldId="602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516438800" sldId="602"/>
            <ac:spMk id="16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533120326" sldId="602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533120326" sldId="602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3:23.650" v="4593" actId="14826"/>
        <pc:sldMkLst>
          <pc:docMk/>
          <pc:sldMk cId="4097189247" sldId="602"/>
        </pc:sldMkLst>
        <pc:spChg chg="mod">
          <ac:chgData name="Jha, Aryan Ritwajeet" userId="2aad577e-539b-449b-83a6-8d411f484b4d" providerId="ADAL" clId="{5C3DE4FC-7C02-45E8-A4E9-90D9E5AB7963}" dt="2024-04-12T04:29:41.186" v="4553" actId="20577"/>
          <ac:spMkLst>
            <pc:docMk/>
            <pc:sldMk cId="4097189247" sldId="602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7" creationId="{0341A844-67A5-E94B-302E-ECE32D77C903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8" creationId="{0EE26824-4D1B-D7A5-046F-AF7596962D2C}"/>
          </ac:spMkLst>
        </pc:spChg>
        <pc:picChg chg="mod">
          <ac:chgData name="Jha, Aryan Ritwajeet" userId="2aad577e-539b-449b-83a6-8d411f484b4d" providerId="ADAL" clId="{5C3DE4FC-7C02-45E8-A4E9-90D9E5AB7963}" dt="2024-04-12T04:33:17.696" v="4592" actId="14826"/>
          <ac:picMkLst>
            <pc:docMk/>
            <pc:sldMk cId="4097189247" sldId="60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2T04:33:11.489" v="4591" actId="14826"/>
          <ac:picMkLst>
            <pc:docMk/>
            <pc:sldMk cId="4097189247" sldId="60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2T04:33:23.650" v="4593" actId="14826"/>
          <ac:picMkLst>
            <pc:docMk/>
            <pc:sldMk cId="4097189247" sldId="602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2163205124" sldId="603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2163205124" sldId="603"/>
            <ac:spMk id="14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2527969742" sldId="603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2527969742" sldId="60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43.659" v="4590" actId="14826"/>
        <pc:sldMkLst>
          <pc:docMk/>
          <pc:sldMk cId="2618309858" sldId="603"/>
        </pc:sldMkLst>
        <pc:spChg chg="mod">
          <ac:chgData name="Jha, Aryan Ritwajeet" userId="2aad577e-539b-449b-83a6-8d411f484b4d" providerId="ADAL" clId="{5C3DE4FC-7C02-45E8-A4E9-90D9E5AB7963}" dt="2024-04-12T04:29:44.095" v="4554" actId="20577"/>
          <ac:spMkLst>
            <pc:docMk/>
            <pc:sldMk cId="2618309858" sldId="603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8" creationId="{AB614B07-EAB4-2176-F71C-881E3AC4994B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10" creationId="{7356FE9B-556D-DDCE-9E0C-5DEB53DDEF6F}"/>
          </ac:spMkLst>
        </pc:spChg>
        <pc:picChg chg="mod">
          <ac:chgData name="Jha, Aryan Ritwajeet" userId="2aad577e-539b-449b-83a6-8d411f484b4d" providerId="ADAL" clId="{5C3DE4FC-7C02-45E8-A4E9-90D9E5AB7963}" dt="2024-04-12T04:32:43.659" v="4590" actId="14826"/>
          <ac:picMkLst>
            <pc:docMk/>
            <pc:sldMk cId="2618309858" sldId="60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2T04:32:28.052" v="4588" actId="14826"/>
          <ac:picMkLst>
            <pc:docMk/>
            <pc:sldMk cId="2618309858" sldId="60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2T04:32:34.236" v="4589" actId="14826"/>
          <ac:picMkLst>
            <pc:docMk/>
            <pc:sldMk cId="2618309858" sldId="603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9:05.742" v="5013"/>
        <pc:sldMkLst>
          <pc:docMk/>
          <pc:sldMk cId="3736329122" sldId="604"/>
        </pc:sldMkLst>
        <pc:spChg chg="mod">
          <ac:chgData name="Jha, Aryan Ritwajeet" userId="2aad577e-539b-449b-83a6-8d411f484b4d" providerId="ADAL" clId="{5C3DE4FC-7C02-45E8-A4E9-90D9E5AB7963}" dt="2024-04-16T02:08:42.051" v="4734" actId="1076"/>
          <ac:spMkLst>
            <pc:docMk/>
            <pc:sldMk cId="3736329122" sldId="604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2:09:15.998" v="4741" actId="1076"/>
          <ac:spMkLst>
            <pc:docMk/>
            <pc:sldMk cId="3736329122" sldId="60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6T01:33:19.702" v="4676" actId="17032"/>
          <ac:spMkLst>
            <pc:docMk/>
            <pc:sldMk cId="3736329122" sldId="604"/>
            <ac:spMk id="7" creationId="{D12A3F6F-A726-9AE7-704B-25D44AEAB991}"/>
          </ac:spMkLst>
        </pc:spChg>
        <pc:spChg chg="add del mod">
          <ac:chgData name="Jha, Aryan Ritwajeet" userId="2aad577e-539b-449b-83a6-8d411f484b4d" providerId="ADAL" clId="{5C3DE4FC-7C02-45E8-A4E9-90D9E5AB7963}" dt="2024-04-16T02:08:14.520" v="4722"/>
          <ac:spMkLst>
            <pc:docMk/>
            <pc:sldMk cId="3736329122" sldId="604"/>
            <ac:spMk id="11" creationId="{C9941197-6E61-CAE2-5028-270D09CED85A}"/>
          </ac:spMkLst>
        </pc:spChg>
        <pc:spChg chg="add del mod">
          <ac:chgData name="Jha, Aryan Ritwajeet" userId="2aad577e-539b-449b-83a6-8d411f484b4d" providerId="ADAL" clId="{5C3DE4FC-7C02-45E8-A4E9-90D9E5AB7963}" dt="2024-04-16T02:09:07.460" v="4740"/>
          <ac:spMkLst>
            <pc:docMk/>
            <pc:sldMk cId="3736329122" sldId="604"/>
            <ac:spMk id="12" creationId="{CDF1D8AD-228F-F69A-C6CD-878F129493E4}"/>
          </ac:spMkLst>
        </pc:sp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5" creationId="{001514B1-0056-0015-3EC1-2F1DF0476861}"/>
          </ac:picMkLst>
        </pc:picChg>
        <pc:picChg chg="add del">
          <ac:chgData name="Jha, Aryan Ritwajeet" userId="2aad577e-539b-449b-83a6-8d411f484b4d" providerId="ADAL" clId="{5C3DE4FC-7C02-45E8-A4E9-90D9E5AB7963}" dt="2024-04-16T02:07:55.444" v="4705" actId="22"/>
          <ac:picMkLst>
            <pc:docMk/>
            <pc:sldMk cId="3736329122" sldId="604"/>
            <ac:picMk id="10" creationId="{012D67C4-9A3C-26A6-77E9-2180AB504858}"/>
          </ac:picMkLst>
        </pc:pic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2:19:05.742" v="5013"/>
          <ac:picMkLst>
            <pc:docMk/>
            <pc:sldMk cId="3736329122" sldId="60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2:15:01.011" v="5006" actId="14826"/>
          <ac:picMkLst>
            <pc:docMk/>
            <pc:sldMk cId="3736329122" sldId="60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09:23.546" v="4743"/>
        <pc:sldMkLst>
          <pc:docMk/>
          <pc:sldMk cId="4043703826" sldId="605"/>
        </pc:sldMkLst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6T01:33:25.469" v="4677"/>
          <ac:spMkLst>
            <pc:docMk/>
            <pc:sldMk cId="4043703826" sldId="605"/>
            <ac:spMk id="7" creationId="{D73EE807-1E14-B111-28E5-38E7633FCF6C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9" creationId="{B0B1AD34-F16A-6D37-513D-B9A8692411C4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10" creationId="{77BC2F08-0882-792C-784F-BCECACF782F0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6T02:31:30.562" v="4822" actId="14826"/>
        <pc:sldMkLst>
          <pc:docMk/>
          <pc:sldMk cId="3321749016" sldId="606"/>
        </pc:sldMkLst>
        <pc:spChg chg="add del mod">
          <ac:chgData name="Jha, Aryan Ritwajeet" userId="2aad577e-539b-449b-83a6-8d411f484b4d" providerId="ADAL" clId="{5C3DE4FC-7C02-45E8-A4E9-90D9E5AB7963}" dt="2024-04-16T01:33:57.698" v="4688" actId="478"/>
          <ac:spMkLst>
            <pc:docMk/>
            <pc:sldMk cId="3321749016" sldId="606"/>
            <ac:spMk id="3" creationId="{22A8535E-F2D1-EDE6-285D-F44FC64FC1DA}"/>
          </ac:spMkLst>
        </pc:spChg>
        <pc:spChg chg="add mod">
          <ac:chgData name="Jha, Aryan Ritwajeet" userId="2aad577e-539b-449b-83a6-8d411f484b4d" providerId="ADAL" clId="{5C3DE4FC-7C02-45E8-A4E9-90D9E5AB7963}" dt="2024-04-16T01:33:55.362" v="4687"/>
          <ac:spMkLst>
            <pc:docMk/>
            <pc:sldMk cId="3321749016" sldId="606"/>
            <ac:spMk id="5" creationId="{7E3FC169-29F8-28D2-9302-22F6332D9B13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8" creationId="{CA843250-4199-C709-17A5-C3F621AB8827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9" creationId="{43AF6A1C-657E-29B3-25DD-04EE5A96CDBE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0" creationId="{F7CBACD8-A239-B516-C8CF-18B8C1248955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2:30:50.330" v="4819" actId="14826"/>
          <ac:picMkLst>
            <pc:docMk/>
            <pc:sldMk cId="3321749016" sldId="60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2:31:30.562" v="4822" actId="14826"/>
          <ac:picMkLst>
            <pc:docMk/>
            <pc:sldMk cId="3321749016" sldId="60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2:31:15.549" v="4821" actId="14826"/>
          <ac:picMkLst>
            <pc:docMk/>
            <pc:sldMk cId="3321749016" sldId="60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2:31:07.430" v="4820" actId="14826"/>
          <ac:picMkLst>
            <pc:docMk/>
            <pc:sldMk cId="3321749016" sldId="606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09:32.564" v="4747"/>
        <pc:sldMkLst>
          <pc:docMk/>
          <pc:sldMk cId="2312544114" sldId="607"/>
        </pc:sldMkLst>
        <pc:spChg chg="add mod">
          <ac:chgData name="Jha, Aryan Ritwajeet" userId="2aad577e-539b-449b-83a6-8d411f484b4d" providerId="ADAL" clId="{5C3DE4FC-7C02-45E8-A4E9-90D9E5AB7963}" dt="2024-04-16T01:33:52.107" v="4686" actId="1076"/>
          <ac:spMkLst>
            <pc:docMk/>
            <pc:sldMk cId="2312544114" sldId="607"/>
            <ac:spMk id="3" creationId="{C28142D1-4734-E0F8-DD6C-AD7CF132A916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5" creationId="{A36697AA-EC50-D131-A3A9-3DA581FD81C7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8" creationId="{6F35C056-AD88-6F14-BF85-64858412D7ED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9" creationId="{E9D6B835-C13A-EDED-9E6A-D0C7728A5D9E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10" creationId="{AD55D3EA-8C35-2FDD-FCD6-6C7817B78A45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26T02:14:43.281" v="5005" actId="14826"/>
        <pc:sldMkLst>
          <pc:docMk/>
          <pc:sldMk cId="172329528" sldId="608"/>
        </pc:sldMkLst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6" creationId="{33224285-9222-9493-7DC8-2C3AE6E98A71}"/>
          </ac:spMkLst>
        </pc:spChg>
        <pc:spChg chg="add del mod">
          <ac:chgData name="Jha, Aryan Ritwajeet" userId="2aad577e-539b-449b-83a6-8d411f484b4d" providerId="ADAL" clId="{5C3DE4FC-7C02-45E8-A4E9-90D9E5AB7963}" dt="2024-04-16T01:33:46.660" v="4685" actId="478"/>
          <ac:spMkLst>
            <pc:docMk/>
            <pc:sldMk cId="172329528" sldId="608"/>
            <ac:spMk id="7" creationId="{AD04753F-6FAC-AA40-9A16-5AC255BFFA64}"/>
          </ac:spMkLst>
        </pc:spChg>
        <pc:spChg chg="add mod">
          <ac:chgData name="Jha, Aryan Ritwajeet" userId="2aad577e-539b-449b-83a6-8d411f484b4d" providerId="ADAL" clId="{5C3DE4FC-7C02-45E8-A4E9-90D9E5AB7963}" dt="2024-04-16T01:33:44.522" v="4684"/>
          <ac:spMkLst>
            <pc:docMk/>
            <pc:sldMk cId="172329528" sldId="608"/>
            <ac:spMk id="8" creationId="{4DD90787-3BE3-7D5B-8C93-12E59104B561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0" creationId="{52DC7544-6866-360B-5DDE-7DEABAD69D39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2" creationId="{E25E727E-3D55-F2A2-37DF-B07420B2505A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3" creationId="{12E4F1B9-75F8-A578-CCB5-FE4896245B38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26T02:14:37.669" v="5004" actId="14826"/>
          <ac:picMkLst>
            <pc:docMk/>
            <pc:sldMk cId="172329528" sldId="60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2:14:31.861" v="5003" actId="14826"/>
          <ac:picMkLst>
            <pc:docMk/>
            <pc:sldMk cId="172329528" sldId="60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2:14:43.281" v="5005" actId="14826"/>
          <ac:picMkLst>
            <pc:docMk/>
            <pc:sldMk cId="172329528" sldId="60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4:24.256" v="5002" actId="14826"/>
        <pc:sldMkLst>
          <pc:docMk/>
          <pc:sldMk cId="423871958" sldId="609"/>
        </pc:sldMkLst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6T01:33:40.972" v="4682" actId="1076"/>
          <ac:spMkLst>
            <pc:docMk/>
            <pc:sldMk cId="423871958" sldId="609"/>
            <ac:spMk id="8" creationId="{BFAD9C44-C3CF-4C83-2BD7-D8D52B84586A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0" creationId="{634B16C9-00ED-0699-491D-A817781DB4B2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1" creationId="{BA7E8130-DF23-AC55-1116-F06A91AA3B9F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2" creationId="{0974FBD7-255A-6C7C-B896-CD508542E972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26T02:14:24.256" v="5002" actId="14826"/>
          <ac:picMkLst>
            <pc:docMk/>
            <pc:sldMk cId="423871958" sldId="60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2:14:11.231" v="5000" actId="14826"/>
          <ac:picMkLst>
            <pc:docMk/>
            <pc:sldMk cId="423871958" sldId="60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2:14:16.626" v="5001" actId="14826"/>
          <ac:picMkLst>
            <pc:docMk/>
            <pc:sldMk cId="423871958" sldId="60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09.142" v="4916" actId="14826"/>
        <pc:sldMkLst>
          <pc:docMk/>
          <pc:sldMk cId="3190420967" sldId="610"/>
        </pc:sldMkLst>
        <pc:spChg chg="mod">
          <ac:chgData name="Jha, Aryan Ritwajeet" userId="2aad577e-539b-449b-83a6-8d411f484b4d" providerId="ADAL" clId="{5C3DE4FC-7C02-45E8-A4E9-90D9E5AB7963}" dt="2024-04-16T03:18:35.401" v="4844" actId="20577"/>
          <ac:spMkLst>
            <pc:docMk/>
            <pc:sldMk cId="3190420967" sldId="61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16T03:19:53.131" v="4866" actId="113"/>
          <ac:spMkLst>
            <pc:docMk/>
            <pc:sldMk cId="3190420967" sldId="610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19:27.541" v="4860" actId="17032"/>
          <ac:spMkLst>
            <pc:docMk/>
            <pc:sldMk cId="3190420967" sldId="610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6T03:19:10.471" v="4854"/>
          <ac:spMkLst>
            <pc:docMk/>
            <pc:sldMk cId="3190420967" sldId="610"/>
            <ac:spMk id="9" creationId="{FB464C9D-C630-1371-733F-4BA90A94B13A}"/>
          </ac:spMkLst>
        </pc:spChg>
        <pc:spChg chg="add del mod">
          <ac:chgData name="Jha, Aryan Ritwajeet" userId="2aad577e-539b-449b-83a6-8d411f484b4d" providerId="ADAL" clId="{5C3DE4FC-7C02-45E8-A4E9-90D9E5AB7963}" dt="2024-04-16T03:19:10.481" v="4856"/>
          <ac:spMkLst>
            <pc:docMk/>
            <pc:sldMk cId="3190420967" sldId="610"/>
            <ac:spMk id="10" creationId="{A820C1A5-ED90-9A57-5CC6-D294D6338252}"/>
          </ac:spMkLst>
        </pc:spChg>
        <pc:picChg chg="mod">
          <ac:chgData name="Jha, Aryan Ritwajeet" userId="2aad577e-539b-449b-83a6-8d411f484b4d" providerId="ADAL" clId="{5C3DE4FC-7C02-45E8-A4E9-90D9E5AB7963}" dt="2024-04-16T03:16:57.863" v="4837" actId="14826"/>
          <ac:picMkLst>
            <pc:docMk/>
            <pc:sldMk cId="3190420967" sldId="6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6T03:58:09.142" v="4916" actId="14826"/>
          <ac:picMkLst>
            <pc:docMk/>
            <pc:sldMk cId="3190420967" sldId="61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6T03:57:49.048" v="4915"/>
          <ac:picMkLst>
            <pc:docMk/>
            <pc:sldMk cId="3190420967" sldId="61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6T03:56:24.651" v="4913" actId="14826"/>
          <ac:picMkLst>
            <pc:docMk/>
            <pc:sldMk cId="3190420967" sldId="610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54.342" v="4917"/>
        <pc:sldMkLst>
          <pc:docMk/>
          <pc:sldMk cId="2045982650" sldId="611"/>
        </pc:sldMkLst>
        <pc:spChg chg="mod">
          <ac:chgData name="Jha, Aryan Ritwajeet" userId="2aad577e-539b-449b-83a6-8d411f484b4d" providerId="ADAL" clId="{5C3DE4FC-7C02-45E8-A4E9-90D9E5AB7963}" dt="2024-04-16T03:18:32.842" v="4843" actId="20577"/>
          <ac:spMkLst>
            <pc:docMk/>
            <pc:sldMk cId="2045982650" sldId="61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4" creationId="{19C740CF-775C-47DB-D25E-EF0C8E8A294A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5" creationId="{BB97642A-C9E6-BD8C-D903-FB558CE0E391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9" creationId="{B0B1AD34-F16A-6D37-513D-B9A8692411C4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16T03:30:47.517" v="4879" actId="14826"/>
          <ac:picMkLst>
            <pc:docMk/>
            <pc:sldMk cId="2045982650" sldId="61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6T03:52:20.991" v="4904" actId="14826"/>
          <ac:picMkLst>
            <pc:docMk/>
            <pc:sldMk cId="2045982650" sldId="61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6T03:52:05.881" v="4903" actId="14826"/>
          <ac:picMkLst>
            <pc:docMk/>
            <pc:sldMk cId="2045982650" sldId="61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6T03:58:54.342" v="4917"/>
          <ac:picMkLst>
            <pc:docMk/>
            <pc:sldMk cId="2045982650" sldId="611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9:47.565" v="4921" actId="14826"/>
        <pc:sldMkLst>
          <pc:docMk/>
          <pc:sldMk cId="270460371" sldId="612"/>
        </pc:sldMkLst>
        <pc:spChg chg="mod">
          <ac:chgData name="Jha, Aryan Ritwajeet" userId="2aad577e-539b-449b-83a6-8d411f484b4d" providerId="ADAL" clId="{5C3DE4FC-7C02-45E8-A4E9-90D9E5AB7963}" dt="2024-04-16T03:18:30.452" v="4842" actId="20577"/>
          <ac:spMkLst>
            <pc:docMk/>
            <pc:sldMk cId="270460371" sldId="61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3" creationId="{41273EA1-8CD7-FCD8-CAC9-60574E6F0974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6" creationId="{18AB00C5-AA95-AF96-1A89-AF6EB748D2CB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0" creationId="{F7CBACD8-A239-B516-C8CF-18B8C1248955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3:59:17.545" v="4918" actId="14826"/>
          <ac:picMkLst>
            <pc:docMk/>
            <pc:sldMk cId="270460371" sldId="61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9:30.311" v="4919" actId="14826"/>
          <ac:picMkLst>
            <pc:docMk/>
            <pc:sldMk cId="270460371" sldId="61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9:41.564" v="4920" actId="14826"/>
          <ac:picMkLst>
            <pc:docMk/>
            <pc:sldMk cId="270460371" sldId="61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9:47.565" v="4921" actId="14826"/>
          <ac:picMkLst>
            <pc:docMk/>
            <pc:sldMk cId="270460371" sldId="612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1:27.656" v="4902" actId="14826"/>
        <pc:sldMkLst>
          <pc:docMk/>
          <pc:sldMk cId="165370806" sldId="613"/>
        </pc:sldMkLst>
        <pc:spChg chg="mod">
          <ac:chgData name="Jha, Aryan Ritwajeet" userId="2aad577e-539b-449b-83a6-8d411f484b4d" providerId="ADAL" clId="{5C3DE4FC-7C02-45E8-A4E9-90D9E5AB7963}" dt="2024-04-16T03:18:27.715" v="4841" actId="20577"/>
          <ac:spMkLst>
            <pc:docMk/>
            <pc:sldMk cId="165370806" sldId="61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5" creationId="{57291FE2-C1E3-B5E4-E1A5-13910587310F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6" creationId="{03650838-C759-BF21-6EE5-748057BFD0F5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9" creationId="{E9D6B835-C13A-EDED-9E6A-D0C7728A5D9E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16T03:51:02.741" v="4899" actId="14826"/>
          <ac:picMkLst>
            <pc:docMk/>
            <pc:sldMk cId="165370806" sldId="61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1:20.662" v="4901" actId="14826"/>
          <ac:picMkLst>
            <pc:docMk/>
            <pc:sldMk cId="165370806" sldId="61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1:14.497" v="4900" actId="14826"/>
          <ac:picMkLst>
            <pc:docMk/>
            <pc:sldMk cId="165370806" sldId="61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1:27.656" v="4902" actId="14826"/>
          <ac:picMkLst>
            <pc:docMk/>
            <pc:sldMk cId="165370806" sldId="61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6:13.012" v="4912" actId="14826"/>
        <pc:sldMkLst>
          <pc:docMk/>
          <pc:sldMk cId="1706397773" sldId="614"/>
        </pc:sldMkLst>
        <pc:spChg chg="mod">
          <ac:chgData name="Jha, Aryan Ritwajeet" userId="2aad577e-539b-449b-83a6-8d411f484b4d" providerId="ADAL" clId="{5C3DE4FC-7C02-45E8-A4E9-90D9E5AB7963}" dt="2024-04-16T03:18:22.171" v="4839" actId="20577"/>
          <ac:spMkLst>
            <pc:docMk/>
            <pc:sldMk cId="1706397773" sldId="614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4" creationId="{41D4B549-37D6-3299-E59C-88355D3070D0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6" creationId="{3CEF8D3C-CF71-AAA7-FDFD-65FAA019E583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3" creationId="{12E4F1B9-75F8-A578-CCB5-FE4896245B38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16T03:55:55.011" v="4910" actId="14826"/>
          <ac:picMkLst>
            <pc:docMk/>
            <pc:sldMk cId="1706397773" sldId="614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6T03:55:49.272" v="4909" actId="14826"/>
          <ac:picMkLst>
            <pc:docMk/>
            <pc:sldMk cId="1706397773" sldId="614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3:56:13.012" v="4912" actId="14826"/>
          <ac:picMkLst>
            <pc:docMk/>
            <pc:sldMk cId="1706397773" sldId="614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5:41.562" v="4908" actId="14826"/>
        <pc:sldMkLst>
          <pc:docMk/>
          <pc:sldMk cId="571247112" sldId="615"/>
        </pc:sldMkLst>
        <pc:spChg chg="mod">
          <ac:chgData name="Jha, Aryan Ritwajeet" userId="2aad577e-539b-449b-83a6-8d411f484b4d" providerId="ADAL" clId="{5C3DE4FC-7C02-45E8-A4E9-90D9E5AB7963}" dt="2024-04-16T03:18:24.561" v="4840" actId="20577"/>
          <ac:spMkLst>
            <pc:docMk/>
            <pc:sldMk cId="571247112" sldId="615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4" creationId="{DF21439D-DEB1-1D49-31C3-10018FE61DB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6" creationId="{25F9922E-DA0B-3C83-06D7-C125DC114AF7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2" creationId="{0974FBD7-255A-6C7C-B896-CD508542E972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16T03:55:41.562" v="4908" actId="14826"/>
          <ac:picMkLst>
            <pc:docMk/>
            <pc:sldMk cId="571247112" sldId="615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6T03:55:31.005" v="4906" actId="14826"/>
          <ac:picMkLst>
            <pc:docMk/>
            <pc:sldMk cId="571247112" sldId="615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6T03:55:35.913" v="4907" actId="14826"/>
          <ac:picMkLst>
            <pc:docMk/>
            <pc:sldMk cId="571247112" sldId="615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26T01:32:40.194" v="4991"/>
        <pc:sldMkLst>
          <pc:docMk/>
          <pc:sldMk cId="70078135" sldId="616"/>
        </pc:sldMkLst>
        <pc:spChg chg="mod">
          <ac:chgData name="Jha, Aryan Ritwajeet" userId="2aad577e-539b-449b-83a6-8d411f484b4d" providerId="ADAL" clId="{5C3DE4FC-7C02-45E8-A4E9-90D9E5AB7963}" dt="2024-04-26T01:14:12.490" v="4927" actId="20577"/>
          <ac:spMkLst>
            <pc:docMk/>
            <pc:sldMk cId="70078135" sldId="61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26T01:14:57.789" v="4935"/>
          <ac:spMkLst>
            <pc:docMk/>
            <pc:sldMk cId="70078135" sldId="616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26T01:15:07.912" v="4940"/>
          <ac:spMkLst>
            <pc:docMk/>
            <pc:sldMk cId="70078135" sldId="616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26T01:15:01.326" v="4937"/>
          <ac:spMkLst>
            <pc:docMk/>
            <pc:sldMk cId="70078135" sldId="616"/>
            <ac:spMk id="7" creationId="{02F7DB5F-4102-3ED4-38A2-D46CB898F996}"/>
          </ac:spMkLst>
        </pc:spChg>
        <pc:spChg chg="add del mod">
          <ac:chgData name="Jha, Aryan Ritwajeet" userId="2aad577e-539b-449b-83a6-8d411f484b4d" providerId="ADAL" clId="{5C3DE4FC-7C02-45E8-A4E9-90D9E5AB7963}" dt="2024-04-26T01:15:08.621" v="4942"/>
          <ac:spMkLst>
            <pc:docMk/>
            <pc:sldMk cId="70078135" sldId="616"/>
            <ac:spMk id="9" creationId="{E086C0FD-C903-CFB6-6260-2EB62DAA2E31}"/>
          </ac:spMkLst>
        </pc:spChg>
        <pc:spChg chg="add mod">
          <ac:chgData name="Jha, Aryan Ritwajeet" userId="2aad577e-539b-449b-83a6-8d411f484b4d" providerId="ADAL" clId="{5C3DE4FC-7C02-45E8-A4E9-90D9E5AB7963}" dt="2024-04-26T01:29:02.342" v="4979"/>
          <ac:spMkLst>
            <pc:docMk/>
            <pc:sldMk cId="70078135" sldId="616"/>
            <ac:spMk id="10" creationId="{0E04C6D8-C40B-2482-FE41-4282C5E00DF1}"/>
          </ac:spMkLst>
        </pc:sp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1:16:02.097" v="4954"/>
          <ac:picMkLst>
            <pc:docMk/>
            <pc:sldMk cId="70078135" sldId="61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1:17:28.350" v="4959" actId="14826"/>
          <ac:picMkLst>
            <pc:docMk/>
            <pc:sldMk cId="70078135" sldId="616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3954252705" sldId="616"/>
        </pc:sldMkLst>
      </pc:sldChg>
      <pc:sldChg chg="addSp delSp modSp add mod">
        <pc:chgData name="Jha, Aryan Ritwajeet" userId="2aad577e-539b-449b-83a6-8d411f484b4d" providerId="ADAL" clId="{5C3DE4FC-7C02-45E8-A4E9-90D9E5AB7963}" dt="2024-04-26T01:32:32.081" v="4990"/>
        <pc:sldMkLst>
          <pc:docMk/>
          <pc:sldMk cId="643059019" sldId="617"/>
        </pc:sldMkLst>
        <pc:spChg chg="mod">
          <ac:chgData name="Jha, Aryan Ritwajeet" userId="2aad577e-539b-449b-83a6-8d411f484b4d" providerId="ADAL" clId="{5C3DE4FC-7C02-45E8-A4E9-90D9E5AB7963}" dt="2024-04-26T01:14:14.491" v="4928" actId="20577"/>
          <ac:spMkLst>
            <pc:docMk/>
            <pc:sldMk cId="643059019" sldId="61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7" creationId="{FDF98274-3C89-B556-C4B7-39E9DAEC0E8A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9" creationId="{FBD9C145-CEBA-B40B-7556-44141DAC3491}"/>
          </ac:spMkLst>
        </pc:spChg>
        <pc:spChg chg="add mod">
          <ac:chgData name="Jha, Aryan Ritwajeet" userId="2aad577e-539b-449b-83a6-8d411f484b4d" providerId="ADAL" clId="{5C3DE4FC-7C02-45E8-A4E9-90D9E5AB7963}" dt="2024-04-26T01:28:58.767" v="4978"/>
          <ac:spMkLst>
            <pc:docMk/>
            <pc:sldMk cId="643059019" sldId="617"/>
            <ac:spMk id="10" creationId="{D7DE063B-E5CD-DD11-A4C6-04DD64BBC34D}"/>
          </ac:spMkLst>
        </pc:spChg>
        <pc:picChg chg="mod">
          <ac:chgData name="Jha, Aryan Ritwajeet" userId="2aad577e-539b-449b-83a6-8d411f484b4d" providerId="ADAL" clId="{5C3DE4FC-7C02-45E8-A4E9-90D9E5AB7963}" dt="2024-04-26T01:30:00.353" v="4984" actId="14826"/>
          <ac:picMkLst>
            <pc:docMk/>
            <pc:sldMk cId="643059019" sldId="61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1:32:14.445" v="4988"/>
          <ac:picMkLst>
            <pc:docMk/>
            <pc:sldMk cId="643059019" sldId="617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609932225" sldId="617"/>
        </pc:sldMkLst>
      </pc:sldChg>
      <pc:sldChg chg="addSp delSp modSp add mod">
        <pc:chgData name="Jha, Aryan Ritwajeet" userId="2aad577e-539b-449b-83a6-8d411f484b4d" providerId="ADAL" clId="{5C3DE4FC-7C02-45E8-A4E9-90D9E5AB7963}" dt="2024-04-26T01:36:35.372" v="4997"/>
        <pc:sldMkLst>
          <pc:docMk/>
          <pc:sldMk cId="2406637976" sldId="618"/>
        </pc:sldMkLst>
        <pc:spChg chg="mod">
          <ac:chgData name="Jha, Aryan Ritwajeet" userId="2aad577e-539b-449b-83a6-8d411f484b4d" providerId="ADAL" clId="{5C3DE4FC-7C02-45E8-A4E9-90D9E5AB7963}" dt="2024-04-26T01:14:16.695" v="4929" actId="20577"/>
          <ac:spMkLst>
            <pc:docMk/>
            <pc:sldMk cId="2406637976" sldId="61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3" creationId="{5F94E464-BA26-E62D-4E41-363161392F6A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5" creationId="{EA27FDEB-5A86-1930-AA92-BE49F5F5E1A1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26T01:36:31.518" v="4996" actId="21"/>
          <ac:spMkLst>
            <pc:docMk/>
            <pc:sldMk cId="2406637976" sldId="618"/>
            <ac:spMk id="18" creationId="{824DD18B-BEBA-28A3-9B62-223780284E3A}"/>
          </ac:spMkLst>
        </pc:spChg>
        <pc:spChg chg="add mod">
          <ac:chgData name="Jha, Aryan Ritwajeet" userId="2aad577e-539b-449b-83a6-8d411f484b4d" providerId="ADAL" clId="{5C3DE4FC-7C02-45E8-A4E9-90D9E5AB7963}" dt="2024-04-26T01:36:35.372" v="4997"/>
          <ac:spMkLst>
            <pc:docMk/>
            <pc:sldMk cId="2406637976" sldId="618"/>
            <ac:spMk id="19" creationId="{824DD18B-BEBA-28A3-9B62-223780284E3A}"/>
          </ac:spMkLst>
        </pc:sp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8" creationId="{C1090F2C-1C17-D97C-55C5-C1BF6EC3CCE4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9" creationId="{3D5BF700-C087-3EE4-DBEA-FB327B2EC3F0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0" creationId="{98D28F0E-C9CE-D1D3-34A9-D25A57F4E63C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1" creationId="{48979D23-51F0-312D-F305-11527D9BB695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2" creationId="{B69BEAF5-665A-5D2B-D402-36CB134DD743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3" creationId="{3B77ECC0-18B9-0F25-EA4C-2D54A25E271B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5" creationId="{2F1BFC7E-1FC6-DBFE-07B0-7306D45C12E3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7" creationId="{4BD8381F-1366-EA9B-5480-8E46FBFD05A7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902336961" sldId="618"/>
        </pc:sldMkLst>
      </pc:sldChg>
      <pc:sldChg chg="addSp delSp modSp add mod">
        <pc:chgData name="Jha, Aryan Ritwajeet" userId="2aad577e-539b-449b-83a6-8d411f484b4d" providerId="ADAL" clId="{5C3DE4FC-7C02-45E8-A4E9-90D9E5AB7963}" dt="2024-04-26T01:36:40.247" v="4999"/>
        <pc:sldMkLst>
          <pc:docMk/>
          <pc:sldMk cId="1996699904" sldId="619"/>
        </pc:sldMkLst>
        <pc:spChg chg="mod">
          <ac:chgData name="Jha, Aryan Ritwajeet" userId="2aad577e-539b-449b-83a6-8d411f484b4d" providerId="ADAL" clId="{5C3DE4FC-7C02-45E8-A4E9-90D9E5AB7963}" dt="2024-04-26T01:14:18.792" v="4930" actId="20577"/>
          <ac:spMkLst>
            <pc:docMk/>
            <pc:sldMk cId="1996699904" sldId="619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3" creationId="{CEF76370-EBB8-CC46-316C-A6388F240D47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5" creationId="{44AA3D35-E64A-D9AA-1865-26EFA98B7C6F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26T01:36:39.916" v="4998" actId="478"/>
          <ac:spMkLst>
            <pc:docMk/>
            <pc:sldMk cId="1996699904" sldId="619"/>
            <ac:spMk id="8" creationId="{BCD39EFB-80FF-89A5-AF3D-0073501AC0D9}"/>
          </ac:spMkLst>
        </pc:spChg>
        <pc:spChg chg="add mod">
          <ac:chgData name="Jha, Aryan Ritwajeet" userId="2aad577e-539b-449b-83a6-8d411f484b4d" providerId="ADAL" clId="{5C3DE4FC-7C02-45E8-A4E9-90D9E5AB7963}" dt="2024-04-26T01:36:40.247" v="4999"/>
          <ac:spMkLst>
            <pc:docMk/>
            <pc:sldMk cId="1996699904" sldId="619"/>
            <ac:spMk id="9" creationId="{D9BE4A00-1999-EEE4-5145-782C56C2DF82}"/>
          </ac:spMkLst>
        </pc:spChg>
        <pc:picChg chg="mod">
          <ac:chgData name="Jha, Aryan Ritwajeet" userId="2aad577e-539b-449b-83a6-8d411f484b4d" providerId="ADAL" clId="{5C3DE4FC-7C02-45E8-A4E9-90D9E5AB7963}" dt="2024-04-26T01:35:41.747" v="4992" actId="14826"/>
          <ac:picMkLst>
            <pc:docMk/>
            <pc:sldMk cId="1996699904" sldId="61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1:35:51.793" v="4993" actId="14826"/>
          <ac:picMkLst>
            <pc:docMk/>
            <pc:sldMk cId="1996699904" sldId="61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1:36:05.759" v="4994" actId="14826"/>
          <ac:picMkLst>
            <pc:docMk/>
            <pc:sldMk cId="1996699904" sldId="61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1:36:14.921" v="4995" actId="14826"/>
          <ac:picMkLst>
            <pc:docMk/>
            <pc:sldMk cId="1996699904" sldId="61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421909559" sldId="619"/>
        </pc:sldMkLst>
      </pc:sldChg>
      <pc:sldChg chg="addSp delSp modSp add mod">
        <pc:chgData name="Jha, Aryan Ritwajeet" userId="2aad577e-539b-449b-83a6-8d411f484b4d" providerId="ADAL" clId="{5C3DE4FC-7C02-45E8-A4E9-90D9E5AB7963}" dt="2024-04-26T01:29:26.414" v="4981" actId="1076"/>
        <pc:sldMkLst>
          <pc:docMk/>
          <pc:sldMk cId="443915822" sldId="620"/>
        </pc:sldMkLst>
        <pc:spChg chg="mod">
          <ac:chgData name="Jha, Aryan Ritwajeet" userId="2aad577e-539b-449b-83a6-8d411f484b4d" providerId="ADAL" clId="{5C3DE4FC-7C02-45E8-A4E9-90D9E5AB7963}" dt="2024-04-26T01:14:21.626" v="4931" actId="20577"/>
          <ac:spMkLst>
            <pc:docMk/>
            <pc:sldMk cId="443915822" sldId="620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7" creationId="{090D2CEE-D3C6-7381-DD69-79C2A783A618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8" creationId="{C7D67BD2-267F-F030-9331-A0E246061474}"/>
          </ac:spMkLst>
        </pc:spChg>
        <pc:spChg chg="add mod">
          <ac:chgData name="Jha, Aryan Ritwajeet" userId="2aad577e-539b-449b-83a6-8d411f484b4d" providerId="ADAL" clId="{5C3DE4FC-7C02-45E8-A4E9-90D9E5AB7963}" dt="2024-04-26T01:29:26.414" v="4981" actId="1076"/>
          <ac:spMkLst>
            <pc:docMk/>
            <pc:sldMk cId="443915822" sldId="620"/>
            <ac:spMk id="10" creationId="{BFBC4C0E-12A2-396C-356A-7AC2B93CC084}"/>
          </ac:spMkLst>
        </pc:spChg>
        <pc:picChg chg="mod">
          <ac:chgData name="Jha, Aryan Ritwajeet" userId="2aad577e-539b-449b-83a6-8d411f484b4d" providerId="ADAL" clId="{5C3DE4FC-7C02-45E8-A4E9-90D9E5AB7963}" dt="2024-04-26T01:18:07.566" v="4964" actId="14826"/>
          <ac:picMkLst>
            <pc:docMk/>
            <pc:sldMk cId="443915822" sldId="620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1:18:14.043" v="4965" actId="14826"/>
          <ac:picMkLst>
            <pc:docMk/>
            <pc:sldMk cId="443915822" sldId="620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1:18:00.361" v="4963" actId="14826"/>
          <ac:picMkLst>
            <pc:docMk/>
            <pc:sldMk cId="443915822" sldId="620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2620675729" sldId="620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2620675729" sldId="620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26T01:29:31.138" v="4983" actId="1076"/>
        <pc:sldMkLst>
          <pc:docMk/>
          <pc:sldMk cId="1273921563" sldId="621"/>
        </pc:sldMkLst>
        <pc:spChg chg="mod">
          <ac:chgData name="Jha, Aryan Ritwajeet" userId="2aad577e-539b-449b-83a6-8d411f484b4d" providerId="ADAL" clId="{5C3DE4FC-7C02-45E8-A4E9-90D9E5AB7963}" dt="2024-04-26T01:14:24.202" v="4932" actId="20577"/>
          <ac:spMkLst>
            <pc:docMk/>
            <pc:sldMk cId="1273921563" sldId="621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8" creationId="{0DC154CD-91D3-57E6-DCD0-F000F514ACC0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10" creationId="{41E81F5F-A491-EBAC-D6B6-3A6AC17935DD}"/>
          </ac:spMkLst>
        </pc:spChg>
        <pc:spChg chg="add mod">
          <ac:chgData name="Jha, Aryan Ritwajeet" userId="2aad577e-539b-449b-83a6-8d411f484b4d" providerId="ADAL" clId="{5C3DE4FC-7C02-45E8-A4E9-90D9E5AB7963}" dt="2024-04-26T01:29:31.138" v="4983" actId="1076"/>
          <ac:spMkLst>
            <pc:docMk/>
            <pc:sldMk cId="1273921563" sldId="621"/>
            <ac:spMk id="11" creationId="{012F2C7C-CC4A-15A4-441A-4CB403DC4617}"/>
          </ac:spMkLst>
        </pc:spChg>
        <pc:picChg chg="mod">
          <ac:chgData name="Jha, Aryan Ritwajeet" userId="2aad577e-539b-449b-83a6-8d411f484b4d" providerId="ADAL" clId="{5C3DE4FC-7C02-45E8-A4E9-90D9E5AB7963}" dt="2024-04-26T01:17:41.374" v="4960" actId="14826"/>
          <ac:picMkLst>
            <pc:docMk/>
            <pc:sldMk cId="1273921563" sldId="621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1:17:52.957" v="4962" actId="14826"/>
          <ac:picMkLst>
            <pc:docMk/>
            <pc:sldMk cId="1273921563" sldId="621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1:17:47.824" v="4961" actId="14826"/>
          <ac:picMkLst>
            <pc:docMk/>
            <pc:sldMk cId="1273921563" sldId="621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3757703013" sldId="621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3757703013" sldId="621"/>
            <ac:spMk id="14" creationId="{70155189-D96C-4527-B0EC-654B946BE615}"/>
          </ac:spMkLst>
        </pc:spChg>
      </pc:sldChg>
    </pc:docChg>
  </pc:docChgLst>
  <pc:docChgLst>
    <pc:chgData name="Jha, Aryan Ritwajeet" userId="2aad577e-539b-449b-83a6-8d411f484b4d" providerId="ADAL" clId="{F9A49C3A-ABF0-42A7-ADEA-EAC5D79E6D94}"/>
    <pc:docChg chg="undo redo custSel addSld delSld modSld sldOrd">
      <pc:chgData name="Jha, Aryan Ritwajeet" userId="2aad577e-539b-449b-83a6-8d411f484b4d" providerId="ADAL" clId="{F9A49C3A-ABF0-42A7-ADEA-EAC5D79E6D94}" dt="2024-04-12T06:42:27.497" v="2475" actId="14826"/>
      <pc:docMkLst>
        <pc:docMk/>
      </pc:docMkLst>
      <pc:sldChg chg="addSp delSp modSp add del mod ord setBg delDesignElem">
        <pc:chgData name="Jha, Aryan Ritwajeet" userId="2aad577e-539b-449b-83a6-8d411f484b4d" providerId="ADAL" clId="{F9A49C3A-ABF0-42A7-ADEA-EAC5D79E6D94}" dt="2024-04-12T06:40:31.586" v="2467" actId="1076"/>
        <pc:sldMkLst>
          <pc:docMk/>
          <pc:sldMk cId="1735641184" sldId="271"/>
        </pc:sldMkLst>
        <pc:spChg chg="add del">
          <ac:chgData name="Jha, Aryan Ritwajeet" userId="2aad577e-539b-449b-83a6-8d411f484b4d" providerId="ADAL" clId="{F9A49C3A-ABF0-42A7-ADEA-EAC5D79E6D94}" dt="2024-04-12T06:27:46.676" v="2434"/>
          <ac:spMkLst>
            <pc:docMk/>
            <pc:sldMk cId="1735641184" sldId="271"/>
            <ac:spMk id="17" creationId="{02D44074-0B69-4F0C-A7B3-5645CE40D8E3}"/>
          </ac:spMkLst>
        </pc:spChg>
        <pc:picChg chg="add mod">
          <ac:chgData name="Jha, Aryan Ritwajeet" userId="2aad577e-539b-449b-83a6-8d411f484b4d" providerId="ADAL" clId="{F9A49C3A-ABF0-42A7-ADEA-EAC5D79E6D94}" dt="2024-04-12T06:29:13.253" v="2460" actId="1076"/>
          <ac:picMkLst>
            <pc:docMk/>
            <pc:sldMk cId="1735641184" sldId="271"/>
            <ac:picMk id="2" creationId="{B07B0D54-4121-90A8-9CEE-4301B7959FA0}"/>
          </ac:picMkLst>
        </pc:picChg>
        <pc:picChg chg="mod">
          <ac:chgData name="Jha, Aryan Ritwajeet" userId="2aad577e-539b-449b-83a6-8d411f484b4d" providerId="ADAL" clId="{F9A49C3A-ABF0-42A7-ADEA-EAC5D79E6D94}" dt="2024-04-12T06:29:06.882" v="2458" actId="1076"/>
          <ac:picMkLst>
            <pc:docMk/>
            <pc:sldMk cId="1735641184" sldId="271"/>
            <ac:picMk id="3" creationId="{D7AAB38C-CD03-7277-B9EC-423C48C614C8}"/>
          </ac:picMkLst>
        </pc:picChg>
        <pc:picChg chg="add del mod">
          <ac:chgData name="Jha, Aryan Ritwajeet" userId="2aad577e-539b-449b-83a6-8d411f484b4d" providerId="ADAL" clId="{F9A49C3A-ABF0-42A7-ADEA-EAC5D79E6D94}" dt="2024-04-12T06:29:00.162" v="2455" actId="478"/>
          <ac:picMkLst>
            <pc:docMk/>
            <pc:sldMk cId="1735641184" sldId="271"/>
            <ac:picMk id="5" creationId="{2A9D918C-2927-36C0-BB7A-DC381958B996}"/>
          </ac:picMkLst>
        </pc:picChg>
        <pc:picChg chg="add del mod">
          <ac:chgData name="Jha, Aryan Ritwajeet" userId="2aad577e-539b-449b-83a6-8d411f484b4d" providerId="ADAL" clId="{F9A49C3A-ABF0-42A7-ADEA-EAC5D79E6D94}" dt="2024-04-12T06:28:59.532" v="2454" actId="478"/>
          <ac:picMkLst>
            <pc:docMk/>
            <pc:sldMk cId="1735641184" sldId="271"/>
            <ac:picMk id="6" creationId="{1BBBF30D-4C62-809D-1A55-0762660AA7B8}"/>
          </ac:picMkLst>
        </pc:picChg>
        <pc:picChg chg="mod">
          <ac:chgData name="Jha, Aryan Ritwajeet" userId="2aad577e-539b-449b-83a6-8d411f484b4d" providerId="ADAL" clId="{F9A49C3A-ABF0-42A7-ADEA-EAC5D79E6D94}" dt="2024-04-12T06:29:03.232" v="2456" actId="1076"/>
          <ac:picMkLst>
            <pc:docMk/>
            <pc:sldMk cId="1735641184" sldId="271"/>
            <ac:picMk id="8" creationId="{D7F03AB8-B5AB-7E25-0135-95BC57156C82}"/>
          </ac:picMkLst>
        </pc:picChg>
        <pc:picChg chg="del mod">
          <ac:chgData name="Jha, Aryan Ritwajeet" userId="2aad577e-539b-449b-83a6-8d411f484b4d" providerId="ADAL" clId="{F9A49C3A-ABF0-42A7-ADEA-EAC5D79E6D94}" dt="2024-04-12T06:29:15.346" v="2461" actId="478"/>
          <ac:picMkLst>
            <pc:docMk/>
            <pc:sldMk cId="1735641184" sldId="271"/>
            <ac:picMk id="10" creationId="{3A591A57-6883-40E5-2332-F7DF83EECC21}"/>
          </ac:picMkLst>
        </pc:picChg>
        <pc:picChg chg="mod">
          <ac:chgData name="Jha, Aryan Ritwajeet" userId="2aad577e-539b-449b-83a6-8d411f484b4d" providerId="ADAL" clId="{F9A49C3A-ABF0-42A7-ADEA-EAC5D79E6D94}" dt="2024-04-12T06:40:31.586" v="2467" actId="1076"/>
          <ac:picMkLst>
            <pc:docMk/>
            <pc:sldMk cId="1735641184" sldId="271"/>
            <ac:picMk id="12" creationId="{CA28A018-0740-E579-8F3A-049EC34E5AE3}"/>
          </ac:picMkLst>
        </pc:picChg>
      </pc:sldChg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815715894" sldId="572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64196560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12T06:40:54.946" v="2470"/>
        <pc:sldMkLst>
          <pc:docMk/>
          <pc:sldMk cId="2722478021" sldId="589"/>
        </pc:sldMkLst>
        <pc:picChg chg="add mod">
          <ac:chgData name="Jha, Aryan Ritwajeet" userId="2aad577e-539b-449b-83a6-8d411f484b4d" providerId="ADAL" clId="{F9A49C3A-ABF0-42A7-ADEA-EAC5D79E6D94}" dt="2024-04-12T06:40:54.946" v="2470"/>
          <ac:picMkLst>
            <pc:docMk/>
            <pc:sldMk cId="2722478021" sldId="589"/>
            <ac:picMk id="3" creationId="{0ACA05DA-EDCC-CFB9-9B63-AEFB276C041F}"/>
          </ac:picMkLst>
        </pc:picChg>
        <pc:picChg chg="add del">
          <ac:chgData name="Jha, Aryan Ritwajeet" userId="2aad577e-539b-449b-83a6-8d411f484b4d" providerId="ADAL" clId="{F9A49C3A-ABF0-42A7-ADEA-EAC5D79E6D94}" dt="2024-04-12T06:40:32.098" v="2468" actId="478"/>
          <ac:picMkLst>
            <pc:docMk/>
            <pc:sldMk cId="2722478021" sldId="589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40:48.599" v="2469" actId="14826"/>
        <pc:sldMkLst>
          <pc:docMk/>
          <pc:sldMk cId="1559508840" sldId="595"/>
        </pc:sldMkLst>
        <pc:picChg chg="mod">
          <ac:chgData name="Jha, Aryan Ritwajeet" userId="2aad577e-539b-449b-83a6-8d411f484b4d" providerId="ADAL" clId="{F9A49C3A-ABF0-42A7-ADEA-EAC5D79E6D94}" dt="2024-04-12T06:40:48.599" v="2469" actId="14826"/>
          <ac:picMkLst>
            <pc:docMk/>
            <pc:sldMk cId="1559508840" sldId="595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08:48.644" v="2430" actId="14826"/>
        <pc:sldMkLst>
          <pc:docMk/>
          <pc:sldMk cId="3178058219" sldId="599"/>
        </pc:sldMkLst>
        <pc:picChg chg="mod">
          <ac:chgData name="Jha, Aryan Ritwajeet" userId="2aad577e-539b-449b-83a6-8d411f484b4d" providerId="ADAL" clId="{F9A49C3A-ABF0-42A7-ADEA-EAC5D79E6D94}" dt="2024-04-12T05:59:17.868" v="2394" actId="14826"/>
          <ac:picMkLst>
            <pc:docMk/>
            <pc:sldMk cId="3178058219" sldId="59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12T06:07:56.199" v="2429" actId="1366"/>
          <ac:picMkLst>
            <pc:docMk/>
            <pc:sldMk cId="3178058219" sldId="59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12T06:07:24.863" v="2424" actId="1366"/>
          <ac:picMkLst>
            <pc:docMk/>
            <pc:sldMk cId="3178058219" sldId="59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12T06:08:48.644" v="2430" actId="14826"/>
          <ac:picMkLst>
            <pc:docMk/>
            <pc:sldMk cId="3178058219" sldId="599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2:27.497" v="2475" actId="14826"/>
        <pc:sldMkLst>
          <pc:docMk/>
          <pc:sldMk cId="2602635179" sldId="601"/>
        </pc:sldMkLst>
        <pc:spChg chg="add">
          <ac:chgData name="Jha, Aryan Ritwajeet" userId="2aad577e-539b-449b-83a6-8d411f484b4d" providerId="ADAL" clId="{F9A49C3A-ABF0-42A7-ADEA-EAC5D79E6D94}" dt="2024-04-12T06:01:02.396" v="2399"/>
          <ac:spMkLst>
            <pc:docMk/>
            <pc:sldMk cId="2602635179" sldId="601"/>
            <ac:spMk id="6" creationId="{44CC3FD0-0043-42D1-842C-38F2DA08C685}"/>
          </ac:spMkLst>
        </pc:spChg>
        <pc:spChg chg="add mod">
          <ac:chgData name="Jha, Aryan Ritwajeet" userId="2aad577e-539b-449b-83a6-8d411f484b4d" providerId="ADAL" clId="{F9A49C3A-ABF0-42A7-ADEA-EAC5D79E6D94}" dt="2024-04-12T06:01:10.308" v="2402" actId="14100"/>
          <ac:spMkLst>
            <pc:docMk/>
            <pc:sldMk cId="2602635179" sldId="601"/>
            <ac:spMk id="7" creationId="{7BF807A9-B91D-0D88-787B-A8A9846FD06E}"/>
          </ac:spMkLst>
        </pc:spChg>
        <pc:spChg chg="add">
          <ac:chgData name="Jha, Aryan Ritwajeet" userId="2aad577e-539b-449b-83a6-8d411f484b4d" providerId="ADAL" clId="{F9A49C3A-ABF0-42A7-ADEA-EAC5D79E6D94}" dt="2024-04-12T06:01:36.899" v="2411"/>
          <ac:spMkLst>
            <pc:docMk/>
            <pc:sldMk cId="2602635179" sldId="601"/>
            <ac:spMk id="9" creationId="{62B06E4C-BEA3-E8FE-7277-56DC52C96D78}"/>
          </ac:spMkLst>
        </pc:spChg>
        <pc:picChg chg="mod">
          <ac:chgData name="Jha, Aryan Ritwajeet" userId="2aad577e-539b-449b-83a6-8d411f484b4d" providerId="ADAL" clId="{F9A49C3A-ABF0-42A7-ADEA-EAC5D79E6D94}" dt="2024-04-12T06:00:05.142" v="2395" actId="14826"/>
          <ac:picMkLst>
            <pc:docMk/>
            <pc:sldMk cId="2602635179" sldId="60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F9A49C3A-ABF0-42A7-ADEA-EAC5D79E6D94}" dt="2024-04-12T06:01:58.146" v="2417" actId="478"/>
          <ac:picMkLst>
            <pc:docMk/>
            <pc:sldMk cId="2602635179" sldId="601"/>
            <ac:picMk id="8" creationId="{A6C4D4AB-F573-D2F3-7362-C2D17BD70D78}"/>
          </ac:picMkLst>
        </pc:picChg>
        <pc:picChg chg="add mod">
          <ac:chgData name="Jha, Aryan Ritwajeet" userId="2aad577e-539b-449b-83a6-8d411f484b4d" providerId="ADAL" clId="{F9A49C3A-ABF0-42A7-ADEA-EAC5D79E6D94}" dt="2024-04-12T06:42:27.497" v="2475" actId="14826"/>
          <ac:picMkLst>
            <pc:docMk/>
            <pc:sldMk cId="2602635179" sldId="601"/>
            <ac:picMk id="10" creationId="{801BAFB2-7355-C90B-8948-FE86BB97A5AF}"/>
          </ac:picMkLst>
        </pc:picChg>
        <pc:picChg chg="add mod">
          <ac:chgData name="Jha, Aryan Ritwajeet" userId="2aad577e-539b-449b-83a6-8d411f484b4d" providerId="ADAL" clId="{F9A49C3A-ABF0-42A7-ADEA-EAC5D79E6D94}" dt="2024-04-12T06:41:46.734" v="2472" actId="14826"/>
          <ac:picMkLst>
            <pc:docMk/>
            <pc:sldMk cId="2602635179" sldId="601"/>
            <ac:picMk id="11" creationId="{3D94D57A-9F3F-B7AB-17F3-D82F8CADFE6F}"/>
          </ac:picMkLst>
        </pc:picChg>
        <pc:picChg chg="add mod">
          <ac:chgData name="Jha, Aryan Ritwajeet" userId="2aad577e-539b-449b-83a6-8d411f484b4d" providerId="ADAL" clId="{F9A49C3A-ABF0-42A7-ADEA-EAC5D79E6D94}" dt="2024-04-12T06:02:00.551" v="2418" actId="14826"/>
          <ac:picMkLst>
            <pc:docMk/>
            <pc:sldMk cId="2602635179" sldId="601"/>
            <ac:picMk id="12" creationId="{98D6849A-B77C-72B1-BF64-509F0D6FFD19}"/>
          </ac:picMkLst>
        </pc:picChg>
        <pc:picChg chg="mod">
          <ac:chgData name="Jha, Aryan Ritwajeet" userId="2aad577e-539b-449b-83a6-8d411f484b4d" providerId="ADAL" clId="{F9A49C3A-ABF0-42A7-ADEA-EAC5D79E6D94}" dt="2024-04-12T06:42:05.560" v="2473" actId="14826"/>
          <ac:picMkLst>
            <pc:docMk/>
            <pc:sldMk cId="2602635179" sldId="60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12T06:41:28.991" v="2471" actId="14826"/>
          <ac:picMkLst>
            <pc:docMk/>
            <pc:sldMk cId="2602635179" sldId="60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12T06:42:15.528" v="2474" actId="14826"/>
          <ac:picMkLst>
            <pc:docMk/>
            <pc:sldMk cId="2602635179" sldId="601"/>
            <ac:picMk id="20" creationId="{43776BBA-741D-7116-6CA2-77C92008FDED}"/>
          </ac:picMkLst>
        </pc:picChg>
      </pc:sldChg>
      <pc:sldChg chg="new del">
        <pc:chgData name="Jha, Aryan Ritwajeet" userId="2aad577e-539b-449b-83a6-8d411f484b4d" providerId="ADAL" clId="{F9A49C3A-ABF0-42A7-ADEA-EAC5D79E6D94}" dt="2024-04-12T06:27:52.073" v="2438" actId="47"/>
        <pc:sldMkLst>
          <pc:docMk/>
          <pc:sldMk cId="1846959037" sldId="6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25-Apr-24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01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7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52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92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95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64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35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1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8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21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6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5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923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36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8768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2" Type="http://schemas.openxmlformats.org/officeDocument/2006/relationships/image" Target="../media/image3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.png"/><Relationship Id="rId7" Type="http://schemas.openxmlformats.org/officeDocument/2006/relationships/image" Target="../media/image391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9.png"/><Relationship Id="rId4" Type="http://schemas.openxmlformats.org/officeDocument/2006/relationships/image" Target="../media/image38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0.png"/><Relationship Id="rId7" Type="http://schemas.openxmlformats.org/officeDocument/2006/relationships/image" Target="../media/image396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0.png"/><Relationship Id="rId7" Type="http://schemas.openxmlformats.org/officeDocument/2006/relationships/image" Target="../media/image401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367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0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gi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373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7" Type="http://schemas.openxmlformats.org/officeDocument/2006/relationships/image" Target="../media/image3800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3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3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8.png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3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5" Type="http://schemas.openxmlformats.org/officeDocument/2006/relationships/image" Target="../media/image417.png"/><Relationship Id="rId4" Type="http://schemas.openxmlformats.org/officeDocument/2006/relationships/image" Target="../media/image42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3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5.png"/><Relationship Id="rId5" Type="http://schemas.openxmlformats.org/officeDocument/2006/relationships/image" Target="../media/image424.png"/><Relationship Id="rId4" Type="http://schemas.openxmlformats.org/officeDocument/2006/relationships/image" Target="../media/image42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3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3.png"/><Relationship Id="rId5" Type="http://schemas.openxmlformats.org/officeDocument/2006/relationships/image" Target="../media/image432.png"/><Relationship Id="rId4" Type="http://schemas.openxmlformats.org/officeDocument/2006/relationships/image" Target="../media/image43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image" Target="../media/image440.png"/><Relationship Id="rId4" Type="http://schemas.openxmlformats.org/officeDocument/2006/relationships/image" Target="../media/image4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7.png"/><Relationship Id="rId5" Type="http://schemas.openxmlformats.org/officeDocument/2006/relationships/image" Target="../media/image456.png"/><Relationship Id="rId4" Type="http://schemas.openxmlformats.org/officeDocument/2006/relationships/image" Target="../media/image45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459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4.png"/><Relationship Id="rId5" Type="http://schemas.openxmlformats.org/officeDocument/2006/relationships/image" Target="../media/image463.png"/><Relationship Id="rId4" Type="http://schemas.openxmlformats.org/officeDocument/2006/relationships/image" Target="../media/image46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8.png"/><Relationship Id="rId5" Type="http://schemas.openxmlformats.org/officeDocument/2006/relationships/image" Target="../media/image467.png"/><Relationship Id="rId4" Type="http://schemas.openxmlformats.org/officeDocument/2006/relationships/image" Target="../media/image46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4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7" Type="http://schemas.openxmlformats.org/officeDocument/2006/relationships/image" Target="../media/image4600.png"/><Relationship Id="rId2" Type="http://schemas.openxmlformats.org/officeDocument/2006/relationships/image" Target="../media/image4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2.png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9.png"/><Relationship Id="rId4" Type="http://schemas.openxmlformats.org/officeDocument/2006/relationships/image" Target="../media/image478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0.png"/><Relationship Id="rId3" Type="http://schemas.openxmlformats.org/officeDocument/2006/relationships/image" Target="../media/image469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1.png"/><Relationship Id="rId5" Type="http://schemas.openxmlformats.org/officeDocument/2006/relationships/image" Target="../media/image480.png"/><Relationship Id="rId4" Type="http://schemas.openxmlformats.org/officeDocument/2006/relationships/image" Target="../media/image4700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0.png"/><Relationship Id="rId3" Type="http://schemas.openxmlformats.org/officeDocument/2006/relationships/image" Target="../media/image475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3.png"/><Relationship Id="rId5" Type="http://schemas.openxmlformats.org/officeDocument/2006/relationships/image" Target="../media/image482.png"/><Relationship Id="rId4" Type="http://schemas.openxmlformats.org/officeDocument/2006/relationships/image" Target="../media/image4760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0.png"/><Relationship Id="rId3" Type="http://schemas.openxmlformats.org/officeDocument/2006/relationships/image" Target="../media/image480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5.png"/><Relationship Id="rId5" Type="http://schemas.openxmlformats.org/officeDocument/2006/relationships/image" Target="../media/image484.png"/><Relationship Id="rId4" Type="http://schemas.openxmlformats.org/officeDocument/2006/relationships/image" Target="../media/image4811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0.png"/><Relationship Id="rId3" Type="http://schemas.openxmlformats.org/officeDocument/2006/relationships/image" Target="../media/image487.png"/><Relationship Id="rId7" Type="http://schemas.openxmlformats.org/officeDocument/2006/relationships/image" Target="../media/image491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" Type="http://schemas.openxmlformats.org/officeDocument/2006/relationships/image" Target="../media/image48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7" Type="http://schemas.openxmlformats.org/officeDocument/2006/relationships/image" Target="../media/image497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6.png"/><Relationship Id="rId5" Type="http://schemas.openxmlformats.org/officeDocument/2006/relationships/image" Target="../media/image495.png"/><Relationship Id="rId4" Type="http://schemas.openxmlformats.org/officeDocument/2006/relationships/image" Target="../media/image49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7" Type="http://schemas.openxmlformats.org/officeDocument/2006/relationships/image" Target="../media/image503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2.png"/><Relationship Id="rId5" Type="http://schemas.openxmlformats.org/officeDocument/2006/relationships/image" Target="../media/image501.png"/><Relationship Id="rId4" Type="http://schemas.openxmlformats.org/officeDocument/2006/relationships/image" Target="../media/image50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7" Type="http://schemas.openxmlformats.org/officeDocument/2006/relationships/image" Target="../media/image509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8.png"/><Relationship Id="rId5" Type="http://schemas.openxmlformats.org/officeDocument/2006/relationships/image" Target="../media/image507.png"/><Relationship Id="rId4" Type="http://schemas.openxmlformats.org/officeDocument/2006/relationships/image" Target="../media/image50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515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5" Type="http://schemas.openxmlformats.org/officeDocument/2006/relationships/image" Target="../media/image513.png"/><Relationship Id="rId4" Type="http://schemas.openxmlformats.org/officeDocument/2006/relationships/image" Target="../media/image5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3" Type="http://schemas.openxmlformats.org/officeDocument/2006/relationships/image" Target="../media/image522.png"/><Relationship Id="rId7" Type="http://schemas.openxmlformats.org/officeDocument/2006/relationships/image" Target="../media/image526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.png"/><Relationship Id="rId5" Type="http://schemas.openxmlformats.org/officeDocument/2006/relationships/image" Target="../media/image524.png"/><Relationship Id="rId4" Type="http://schemas.openxmlformats.org/officeDocument/2006/relationships/image" Target="../media/image523.png"/><Relationship Id="rId9" Type="http://schemas.openxmlformats.org/officeDocument/2006/relationships/image" Target="../media/image52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530.png"/><Relationship Id="rId7" Type="http://schemas.openxmlformats.org/officeDocument/2006/relationships/image" Target="../media/image534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.png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0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8.png"/><Relationship Id="rId5" Type="http://schemas.openxmlformats.org/officeDocument/2006/relationships/image" Target="../media/image537.png"/><Relationship Id="rId4" Type="http://schemas.openxmlformats.org/officeDocument/2006/relationships/image" Target="../media/image481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7" Type="http://schemas.openxmlformats.org/officeDocument/2006/relationships/image" Target="../media/image544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.png"/><Relationship Id="rId5" Type="http://schemas.openxmlformats.org/officeDocument/2006/relationships/image" Target="../media/image542.png"/><Relationship Id="rId4" Type="http://schemas.openxmlformats.org/officeDocument/2006/relationships/image" Target="../media/image4800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50.png"/><Relationship Id="rId4" Type="http://schemas.openxmlformats.org/officeDocument/2006/relationships/image" Target="../media/image5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5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1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1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1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1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2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25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780.png"/><Relationship Id="rId7" Type="http://schemas.openxmlformats.org/officeDocument/2006/relationships/image" Target="../media/image1820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11" Type="http://schemas.openxmlformats.org/officeDocument/2006/relationships/image" Target="../media/image259.png"/><Relationship Id="rId5" Type="http://schemas.openxmlformats.org/officeDocument/2006/relationships/image" Target="../media/image254.png"/><Relationship Id="rId10" Type="http://schemas.openxmlformats.org/officeDocument/2006/relationships/image" Target="../media/image258.png"/><Relationship Id="rId4" Type="http://schemas.openxmlformats.org/officeDocument/2006/relationships/image" Target="../media/image253.png"/><Relationship Id="rId9" Type="http://schemas.openxmlformats.org/officeDocument/2006/relationships/image" Target="../media/image25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880.png"/><Relationship Id="rId7" Type="http://schemas.openxmlformats.org/officeDocument/2006/relationships/image" Target="../media/image182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10" Type="http://schemas.openxmlformats.org/officeDocument/2006/relationships/image" Target="../media/image266.png"/><Relationship Id="rId4" Type="http://schemas.openxmlformats.org/officeDocument/2006/relationships/image" Target="../media/image261.png"/><Relationship Id="rId9" Type="http://schemas.openxmlformats.org/officeDocument/2006/relationships/image" Target="../media/image26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0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0.png"/><Relationship Id="rId7" Type="http://schemas.openxmlformats.org/officeDocument/2006/relationships/image" Target="../media/image217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0.png"/><Relationship Id="rId7" Type="http://schemas.openxmlformats.org/officeDocument/2006/relationships/image" Target="../media/image2110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0.png"/><Relationship Id="rId7" Type="http://schemas.openxmlformats.org/officeDocument/2006/relationships/image" Target="../media/image2170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0.png"/><Relationship Id="rId7" Type="http://schemas.openxmlformats.org/officeDocument/2006/relationships/image" Target="../media/image211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0.png"/><Relationship Id="rId7" Type="http://schemas.openxmlformats.org/officeDocument/2006/relationships/image" Target="../media/image217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0.png"/><Relationship Id="rId7" Type="http://schemas.openxmlformats.org/officeDocument/2006/relationships/image" Target="../media/image211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0.png"/><Relationship Id="rId7" Type="http://schemas.openxmlformats.org/officeDocument/2006/relationships/image" Target="../media/image2170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7" Type="http://schemas.openxmlformats.org/officeDocument/2006/relationships/image" Target="../media/image2110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7" Type="http://schemas.openxmlformats.org/officeDocument/2006/relationships/image" Target="../media/image217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0.png"/><Relationship Id="rId7" Type="http://schemas.openxmlformats.org/officeDocument/2006/relationships/image" Target="../media/image2110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0.png"/><Relationship Id="rId7" Type="http://schemas.openxmlformats.org/officeDocument/2006/relationships/image" Target="../media/image217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7" Type="http://schemas.openxmlformats.org/officeDocument/2006/relationships/image" Target="../media/image327.png"/><Relationship Id="rId2" Type="http://schemas.openxmlformats.org/officeDocument/2006/relationships/image" Target="../media/image2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0.png"/><Relationship Id="rId7" Type="http://schemas.openxmlformats.org/officeDocument/2006/relationships/image" Target="../media/image2110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0.png"/><Relationship Id="rId7" Type="http://schemas.openxmlformats.org/officeDocument/2006/relationships/image" Target="../media/image2170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289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29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7" Type="http://schemas.openxmlformats.org/officeDocument/2006/relationships/image" Target="../media/image353.png"/><Relationship Id="rId2" Type="http://schemas.openxmlformats.org/officeDocument/2006/relationships/image" Target="../media/image2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0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7" Type="http://schemas.openxmlformats.org/officeDocument/2006/relationships/image" Target="../media/image361.png"/><Relationship Id="rId2" Type="http://schemas.openxmlformats.org/officeDocument/2006/relationships/image" Target="../media/image3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419"/>
            <a:ext cx="4282553" cy="765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76865"/>
            <a:ext cx="5745182" cy="30612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936" y="3358594"/>
            <a:ext cx="4763627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4C6D8-C40B-2482-FE41-4282C5E00DF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700781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46551"/>
            <a:ext cx="3127645" cy="851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470" y="3541165"/>
            <a:ext cx="5423115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85616"/>
            <a:ext cx="4667644" cy="32996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F98274-3C89-B556-C4B7-39E9DAEC0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BD9C145-CEBA-B40B-7556-44141DAC3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E063B-E5CD-DD11-A4C6-04DD64BBC34D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6430590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/>
                  <a:t> but not a way to know which nodes do they refer to in the real ‘centralized’ system.</a:t>
                </a:r>
              </a:p>
              <a:p>
                <a:r>
                  <a:rPr lang="en-US" sz="2000"/>
                  <a:t>I (manually) created a mapping between the two.</a:t>
                </a:r>
              </a:p>
              <a:p>
                <a:r>
                  <a:rPr lang="en-US" sz="200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Feasibility of Solution</a:t>
            </a:r>
            <a:r>
              <a:rPr lang="en-US"/>
              <a:t>: Forward-Backward Sweep in </a:t>
            </a:r>
            <a:r>
              <a:rPr lang="en-US" err="1"/>
              <a:t>GridLab</a:t>
            </a:r>
            <a:r>
              <a:rPr lang="en-US"/>
              <a:t>-D.</a:t>
            </a:r>
          </a:p>
          <a:p>
            <a:r>
              <a:rPr lang="en-US"/>
              <a:t>They check violation of node voltages between the simulation and the </a:t>
            </a:r>
            <a:r>
              <a:rPr lang="en-US" err="1"/>
              <a:t>GridLab</a:t>
            </a:r>
            <a:r>
              <a:rPr lang="en-US"/>
              <a:t>-D </a:t>
            </a:r>
            <a:r>
              <a:rPr lang="en-US" err="1"/>
              <a:t>powerflow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Optimality of Solution</a:t>
            </a:r>
            <a:r>
              <a:rPr lang="en-US"/>
              <a:t>:</a:t>
            </a:r>
          </a:p>
          <a:p>
            <a:r>
              <a:rPr lang="en-US"/>
              <a:t>The authors argue that a) computing (even for verifying) Multi-Period NL OPF can be computationally too expensive and b) the solution to a ‘</a:t>
            </a:r>
            <a:r>
              <a:rPr lang="en-US" b="1"/>
              <a:t>D</a:t>
            </a:r>
            <a:r>
              <a:rPr lang="en-US"/>
              <a:t>ecoupled’ </a:t>
            </a:r>
            <a:r>
              <a:rPr lang="en-US" b="1"/>
              <a:t>NL</a:t>
            </a:r>
            <a:r>
              <a:rPr lang="en-US"/>
              <a:t>-O</a:t>
            </a:r>
            <a:r>
              <a:rPr lang="en-US" b="1"/>
              <a:t>P</a:t>
            </a:r>
            <a:r>
              <a:rPr lang="en-US"/>
              <a:t>F (with battery set points already assigned by the Full Horizon </a:t>
            </a:r>
            <a:r>
              <a:rPr lang="en-US" b="1"/>
              <a:t>SOCP</a:t>
            </a:r>
            <a:r>
              <a:rPr lang="en-US"/>
              <a:t> OPF will provide an even lower optimal value compared to the Full Horizon </a:t>
            </a:r>
            <a:r>
              <a:rPr lang="en-US" b="1"/>
              <a:t>NLP</a:t>
            </a:r>
            <a:r>
              <a:rPr lang="en-US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[nazir2020tpwrs]</a:t>
                </a:r>
              </a:p>
              <a:p>
                <a:endParaRPr lang="en-US"/>
              </a:p>
              <a:p>
                <a:r>
                  <a:rPr lang="en-US" b="1"/>
                  <a:t>Optimality of Solution:</a:t>
                </a:r>
              </a:p>
              <a:p>
                <a:r>
                  <a:rPr lang="en-US"/>
                  <a:t>They formulate their optimality gap as a comparison between the SOCP optimal value and </a:t>
                </a:r>
                <a:r>
                  <a:rPr lang="en-US" b="1"/>
                  <a:t>Decoupled NLP </a:t>
                </a:r>
                <a:r>
                  <a:rPr lang="en-US"/>
                  <a:t>optimal value (9), for each time-step, and taking the maximum optimality gap to show as the result.</a:t>
                </a:r>
              </a:p>
              <a:p>
                <a:r>
                  <a:rPr lang="en-US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/>
                  <a:t>. Violations against </a:t>
                </a:r>
                <a:r>
                  <a:rPr lang="en-US" err="1"/>
                  <a:t>GridLab</a:t>
                </a:r>
                <a:r>
                  <a:rPr lang="en-US"/>
                  <a:t>-D are </a:t>
                </a:r>
                <a:r>
                  <a:rPr lang="en-US" i="1"/>
                  <a:t>small</a:t>
                </a:r>
                <a:r>
                  <a:rPr lang="en-US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Commentary on Solution Times:</a:t>
            </a:r>
          </a:p>
          <a:p>
            <a:r>
              <a:rPr lang="en-US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/>
          </a:p>
          <a:p>
            <a:r>
              <a:rPr lang="en-US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[usman2022tpwrs]</a:t>
                </a:r>
              </a:p>
              <a:p>
                <a:endParaRPr lang="en-US"/>
              </a:p>
              <a:p>
                <a:r>
                  <a:rPr lang="en-US" b="1"/>
                  <a:t>Feasibility and Optimality of Solution</a:t>
                </a:r>
                <a:r>
                  <a:rPr lang="en-US"/>
                  <a:t>: </a:t>
                </a:r>
              </a:p>
              <a:p>
                <a:r>
                  <a:rPr lang="en-US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 bus system.</a:t>
                </a:r>
              </a:p>
              <a:p>
                <a:endParaRPr lang="en-US"/>
              </a:p>
              <a:p>
                <a:r>
                  <a:rPr lang="en-US"/>
                  <a:t>They solve the full horizon (day-ahead hourly) OPF MINLP OPF in </a:t>
                </a:r>
                <a:r>
                  <a:rPr lang="en-US" err="1"/>
                  <a:t>JuMP</a:t>
                </a:r>
                <a:r>
                  <a:rPr lang="en-US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Infeasibilities are detected based on box-constraints (line-limits breached, bus voltage limits breached, etc.).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[agrawal2022tpwrs]</a:t>
            </a:r>
          </a:p>
          <a:p>
            <a:endParaRPr lang="en-US"/>
          </a:p>
          <a:p>
            <a:r>
              <a:rPr lang="en-US"/>
              <a:t>Other authors, sometimes use a different solution paradigm, and compare it against MATLAB’s </a:t>
            </a:r>
            <a:r>
              <a:rPr lang="en-US" err="1"/>
              <a:t>fmincon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F94E464-BA26-E62D-4E41-363161392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A27FDEB-5A86-1930-AA92-BE49F5F5E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9BEAF5-665A-5D2B-D402-36CB134DD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77ECC0-18B9-0F25-EA4C-2D54A25E2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1BFC7E-1FC6-DBFE-07B0-7306D45C1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381F-1366-EA9B-5480-8E46FBFD0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4DD18B-BEBA-28A3-9B62-223780284E3A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240663797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F76370-EBB8-CC46-316C-A6388F240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AA3D35-E64A-D9AA-1865-26EFA98B7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E4A00-1999-EEE4-5145-782C56C2DF82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9966999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/>
                  <a:t> system, but I’ve validated for many other percentage penetrations too, for smaller time-steps. </a:t>
                </a:r>
              </a:p>
              <a:p>
                <a:endParaRPr lang="en-US"/>
              </a:p>
              <a:p>
                <a:r>
                  <a:rPr lang="en-US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/>
                  <a:t>GB Office PC.</a:t>
                </a:r>
              </a:p>
              <a:p>
                <a:r>
                  <a:rPr lang="en-US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increasing the GED penetration % increases the OPF solution time.</a:t>
                </a:r>
              </a:p>
              <a:p>
                <a:r>
                  <a:rPr lang="en-US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90D2CEE-D3C6-7381-DD69-79C2A783A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7D67BD2-267F-F030-9331-A0E246061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C4C0E-12A2-396C-356A-7AC2B93CC084}"/>
              </a:ext>
            </a:extLst>
          </p:cNvPr>
          <p:cNvSpPr txBox="1"/>
          <p:nvPr/>
        </p:nvSpPr>
        <p:spPr>
          <a:xfrm>
            <a:off x="4650453" y="1805898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44391582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>
                <a:solidFill>
                  <a:schemeClr val="tx1"/>
                </a:solidFill>
                <a:latin typeface="+mj-lt"/>
              </a:rPr>
            </a:br>
            <a:r>
              <a:rPr lang="en-US" sz="1600" b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Currently Doing: Extracting Results on an Hourly (Time-step) Basis, for hourly comparison against OpenDSS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DC154CD-91D3-57E6-DCD0-F000F514A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1E81F5F-A491-EBAC-D6B6-3A6AC1793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F2C7C-CC4A-15A4-441A-4CB403DC4617}"/>
              </a:ext>
            </a:extLst>
          </p:cNvPr>
          <p:cNvSpPr txBox="1"/>
          <p:nvPr/>
        </p:nvSpPr>
        <p:spPr>
          <a:xfrm>
            <a:off x="4650453" y="1967035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2739215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By setting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vs bus-number curves in general).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I’m writing an OpenDSS validator function, which takes </a:t>
                </a:r>
                <a:r>
                  <a:rPr lang="en-US" err="1"/>
                  <a:t>busData</a:t>
                </a:r>
                <a:r>
                  <a:rPr lang="en-US"/>
                  <a:t>, </a:t>
                </a:r>
                <a:r>
                  <a:rPr lang="en-US" err="1"/>
                  <a:t>branchData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plots its </a:t>
                </a:r>
                <a:r>
                  <a:rPr lang="en-US" err="1"/>
                  <a:t>powerflow</a:t>
                </a:r>
                <a:r>
                  <a:rPr lang="en-US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[nazir2018pscc] Nazir, N., &amp; </a:t>
            </a:r>
            <a:r>
              <a:rPr lang="en-US" err="1"/>
              <a:t>Almassalkhi</a:t>
            </a:r>
            <a:r>
              <a:rPr lang="en-US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err="1"/>
              <a:t>doi</a:t>
            </a:r>
            <a:r>
              <a:rPr lang="en-US"/>
              <a:t>: 10.23919/PSCC.2018.8442555</a:t>
            </a:r>
          </a:p>
          <a:p>
            <a:r>
              <a:rPr lang="en-US"/>
              <a:t>[nazir2020tpwrs] Nazir, N., </a:t>
            </a:r>
            <a:r>
              <a:rPr lang="en-US" err="1"/>
              <a:t>Racherla</a:t>
            </a:r>
            <a:r>
              <a:rPr lang="en-US"/>
              <a:t>, P., &amp; </a:t>
            </a:r>
            <a:r>
              <a:rPr lang="en-US" err="1"/>
              <a:t>Almassalkhi</a:t>
            </a:r>
            <a:r>
              <a:rPr lang="en-US"/>
              <a:t>, M. (2020). Optimal Multi-Period Dispatch of Distributed Energy Resources in Unbalanced Distribution Feeders. IEEE Trans. Power Syst., 35(4), 2683–2692. </a:t>
            </a:r>
            <a:r>
              <a:rPr lang="en-US" err="1"/>
              <a:t>doi</a:t>
            </a:r>
            <a:r>
              <a:rPr lang="en-US"/>
              <a:t>: 10.1109/TPWRS.2019.2963249</a:t>
            </a:r>
          </a:p>
          <a:p>
            <a:r>
              <a:rPr lang="en-US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err="1"/>
              <a:t>doi</a:t>
            </a:r>
            <a:r>
              <a:rPr lang="en-US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8" y="708019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708021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3765967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  <p:pic>
        <p:nvPicPr>
          <p:cNvPr id="2" name="Picture 1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B07B0D54-4121-90A8-9CEE-4301B7959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3765968"/>
            <a:ext cx="3252788" cy="26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48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27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396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16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2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3417"/>
            <a:ext cx="4282553" cy="75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77" y="3391843"/>
            <a:ext cx="5680900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23790"/>
            <a:ext cx="4608237" cy="32233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190420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577"/>
            <a:ext cx="4282553" cy="765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1843"/>
            <a:ext cx="5745181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33814"/>
            <a:ext cx="4608237" cy="32032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736329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B1AD34-F16A-6D37-513D-B9A869241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BC2F08-0882-792C-784F-BCECACF78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03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CBACD8-A239-B516-C8CF-18B8C1248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4500453-98A3-47DC-BBB3-C016EEE09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749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70701"/>
            <a:ext cx="3657598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D6B835-C13A-EDED-9E6A-D0C7728A5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D55D3EA-8C35-2FDD-FCD6-6C7817B78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544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4F1B9-75F8-A578-CCB5-FE4896245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2A5B699-D0DF-7211-4205-16EB8CB35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29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4FBD7-255A-6C7C-B896-CD508542E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04AFC9C-8B13-8999-5361-5647541E3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1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7118"/>
            <a:ext cx="4282553" cy="769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505068"/>
            <a:ext cx="5745182" cy="2804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8974" y="3358594"/>
            <a:ext cx="4781551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0E8A88-6B75-9DD4-1662-64FF3BA26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53A9099-FA38-1717-108A-FC59A39D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355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9922"/>
            <a:ext cx="3127645" cy="944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003" y="3541165"/>
            <a:ext cx="5610049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3180"/>
            <a:ext cx="4667644" cy="33245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D86786-8C93-E31E-B726-853F310F7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2F1D71-AFFC-0D52-24CA-FED320203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773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69122-DC94-4E50-2A81-F472065F9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AB89F49-C67E-F7CA-D774-353F222BF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0F4BD-1F27-7231-ABF8-4E52120A1830}"/>
              </a:ext>
            </a:extLst>
          </p:cNvPr>
          <p:cNvSpPr txBox="1"/>
          <p:nvPr/>
        </p:nvSpPr>
        <p:spPr>
          <a:xfrm>
            <a:off x="8988725" y="51129"/>
            <a:ext cx="171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1, 5, 6, 8 in COPF values</a:t>
            </a:r>
          </a:p>
        </p:txBody>
      </p:sp>
    </p:spTree>
    <p:extLst>
      <p:ext uri="{BB962C8B-B14F-4D97-AF65-F5344CB8AC3E}">
        <p14:creationId xmlns:p14="http://schemas.microsoft.com/office/powerpoint/2010/main" val="3115689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1225"/>
            <a:ext cx="3658992" cy="2742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681"/>
            <a:ext cx="3658992" cy="2742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F7A1F4-5195-F51E-8BD2-4A5EFC84E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D112CE-EC75-8EEF-B7B7-A8043693D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826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473" y="2040353"/>
            <a:ext cx="3110767" cy="863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27" y="3548145"/>
            <a:ext cx="5291801" cy="2837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4494" y="3398912"/>
            <a:ext cx="4590511" cy="3273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C740CF-775C-47DB-D25E-EF0C8E8A2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97642A-C9E6-BD8C-D903-FB558CE0E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82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DE9ED60-0970-EAF9-FBA3-5FAEFF15E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6F70AE3-EA0F-91EE-0AF1-4506D75A7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727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4909560-90A9-5310-1129-42E008411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A002E8C-F0A2-507C-32E5-0374E3C63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079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65096"/>
            <a:ext cx="4282553" cy="814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958178"/>
            <a:ext cx="4623328" cy="3754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4230" y="3358594"/>
            <a:ext cx="4791038" cy="3353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85CB5-AEE2-6C92-D4F2-6BCB87B17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48F4E6A-24A6-0EF6-0B72-EBC2FA1E7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58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995" y="1809907"/>
            <a:ext cx="2922573" cy="1223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648" y="3109942"/>
            <a:ext cx="4340102" cy="35502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1917"/>
            <a:ext cx="4667644" cy="33470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6C72D7-3D2D-5435-AD4A-C7A83CCBE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1E1D401-AFF9-FDCB-B1CF-FFDCD799C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58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938C0C-F29F-6B25-B8CE-6FE9A2EDC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DAE2BFE-7C9D-0957-F739-AB871646B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omparison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7FA7FDAF-7DE6-C894-B794-3638AD69C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130" y="3769742"/>
            <a:ext cx="2509027" cy="1881053"/>
          </a:xfrm>
          <a:prstGeom prst="rect">
            <a:avLst/>
          </a:prstGeom>
        </p:spPr>
      </p:pic>
      <p:pic>
        <p:nvPicPr>
          <p:cNvPr id="11" name="Picture 10" descr="A comparison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3D911184-BFDF-633A-7617-C5FE51BCC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9" y="3960616"/>
            <a:ext cx="2405613" cy="1803522"/>
          </a:xfrm>
          <a:prstGeom prst="rect">
            <a:avLst/>
          </a:prstGeom>
        </p:spPr>
      </p:pic>
      <p:pic>
        <p:nvPicPr>
          <p:cNvPr id="13" name="Picture 12" descr="A comparison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01B68F3D-EA41-9364-D3DD-CFBBD4F51B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5762"/>
            <a:ext cx="2315837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44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D5788-9C23-9A21-C91C-8B237A623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3AF9F9-86AB-5AF2-F453-62A9C9595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1BAFB2-7355-C90B-8948-FE86BB97A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4D57A-9F3F-B7AB-17F3-D82F8CADF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D6849A-B77C-72B1-BF64-509F0D6FFD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5" y="1105762"/>
            <a:ext cx="230718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35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341A844-67A5-E94B-302E-ECE32D77C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EE26824-4D1B-D7A5-046F-AF7596962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189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B614B07-EAB4-2176-F71C-881E3AC49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356FE9B-556D-DDCE-9E0C-5DEB53DDE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09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5506"/>
            <a:ext cx="4282553" cy="83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421833"/>
            <a:ext cx="5745182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58594"/>
            <a:ext cx="4639742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273EA1-8CD7-FCD8-CAC9-60574E6F0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AB00C5-AA95-AF96-1A89-AF6EB748D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60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A05DA-EDCC-CFB9-9B63-AEFB276C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070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5321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7598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508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F1F3C54-D381-B4DE-7FCE-CAAAF2E8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224285-9222-9493-7DC8-2C3AE6E9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931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DBE0140-F584-9857-472F-2D58470A2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4A2660C-EA53-4666-8C08-B79B9F32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39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94907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91FE2-C1E3-B5E4-E1A5-139105873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650838-C759-BF21-6EE5-748057BFD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70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043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4202"/>
            <a:ext cx="3315528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6830"/>
            <a:ext cx="4144001" cy="326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59546"/>
            <a:ext cx="474283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56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D4B549-37D6-3299-E59C-88355D30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EF8D3C-CF71-AAA7-FDFD-65FAA019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3977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2009996"/>
            <a:ext cx="3315528" cy="92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96447"/>
            <a:ext cx="4144001" cy="322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63" y="3359546"/>
            <a:ext cx="4651174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16C-15E8-4F0A-C9DB-C387DD8D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2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D6DA-8329-F8D9-4BB0-3DA8A611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2" cy="274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2646-16C6-4E6A-A30C-42C8E367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2" cy="274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C2C11-43F8-AC53-E18F-9337FFAD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2" cy="274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C891C-A6E9-908D-D25A-406988F11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21439D-DEB1-1D49-31C3-10018FE61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5F9922E-DA0B-3C83-06D7-C125DC114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471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/>
                  <a:t>OPF</a:t>
                </a:r>
                <a:r>
                  <a:rPr lang="en-US" sz="3200" b="1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04" y="2094951"/>
            <a:ext cx="3128983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188" y="3530414"/>
            <a:ext cx="5729478" cy="29396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88946"/>
            <a:ext cx="4742831" cy="32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656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07658"/>
            <a:ext cx="3892759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34695"/>
            <a:ext cx="4282553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451" y="3644660"/>
            <a:ext cx="5563968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7158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8447</Words>
  <Application>Microsoft Office PowerPoint</Application>
  <PresentationFormat>Widescreen</PresentationFormat>
  <Paragraphs>635</Paragraphs>
  <Slides>159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159</vt:i4>
      </vt:variant>
    </vt:vector>
  </HeadingPairs>
  <TitlesOfParts>
    <vt:vector size="169" baseType="lpstr">
      <vt:lpstr>Aldhabi</vt:lpstr>
      <vt:lpstr>Aptos</vt:lpstr>
      <vt:lpstr>Arial</vt:lpstr>
      <vt:lpstr>Arial Black</vt:lpstr>
      <vt:lpstr>Arial Unicode MS</vt:lpstr>
      <vt:lpstr>Calibri</vt:lpstr>
      <vt:lpstr>Cambria Math</vt:lpstr>
      <vt:lpstr>Corbel</vt:lpstr>
      <vt:lpstr>1_Office Theme</vt:lpstr>
      <vt:lpstr>Office Theme</vt:lpstr>
      <vt:lpstr>MPOPF Simulation and OpenDSS Validation</vt:lpstr>
      <vt:lpstr>MPDOPF Verified for T=2, PV=10%, Batt=15%</vt:lpstr>
      <vt:lpstr>MPCOPF Verified for T=2, PV=10%, Batt=15%</vt:lpstr>
      <vt:lpstr>MPDOPF Verified for T=2, PV=10%, Batt=15%</vt:lpstr>
      <vt:lpstr>MPCOPF Verified for T=2,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T=8, PV=10%, Batt=15%</vt:lpstr>
      <vt:lpstr>MPCOPF Verified for T=8, PV=10%, Batt=15%</vt:lpstr>
      <vt:lpstr>MPDOPF Verified for T=8, PV=10%, Batt=15%</vt:lpstr>
      <vt:lpstr>MPCOPF Verified for T=8, PV=10%, Batt=15%</vt:lpstr>
      <vt:lpstr>Boundary Complex Powers</vt:lpstr>
      <vt:lpstr>Boundary Voltages</vt:lpstr>
      <vt:lpstr>MPDOPF Verified for T=9, PV=10%, Batt=15%</vt:lpstr>
      <vt:lpstr>MPCOPF Verified for T=9, PV=10%, Batt=15%</vt:lpstr>
      <vt:lpstr>MPDOPF Verified for T=9, PV=10%, Batt=15%</vt:lpstr>
      <vt:lpstr>MPCOPF Verified for T=9,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Latest Slides End Here.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  <vt:lpstr>(IEEE 123 System divided into) 4 Area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2024-04-26T02:19:13Z</dcterms:modified>
</cp:coreProperties>
</file>